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57" r:id="rId5"/>
    <p:sldId id="259" r:id="rId6"/>
    <p:sldId id="260" r:id="rId7"/>
    <p:sldId id="261" r:id="rId8"/>
    <p:sldId id="265" r:id="rId9"/>
    <p:sldId id="262" r:id="rId10"/>
    <p:sldId id="266" r:id="rId11"/>
    <p:sldId id="268" r:id="rId12"/>
    <p:sldId id="269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EE42C-418A-F14B-0442-41204B382AC6}" v="28" dt="2024-02-06T16:28:16.491"/>
    <p1510:client id="{6F43F58E-1E4A-06C3-86D4-AD556A7DBE53}" v="99" dt="2024-02-07T16:25:39.968"/>
    <p1510:client id="{E608AF6B-7EF3-F29D-3626-5AB30DBBEF54}" v="4" dt="2024-02-08T13:50:39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E JAMIESON" userId="S::2103735@uad.ac.uk::8298dd2c-e410-4e9b-973d-33b0e5983049" providerId="AD" clId="Web-{5321E81C-BB1E-A77E-292F-052A9178784D}"/>
    <pc:docChg chg="modSld">
      <pc:chgData name="LOUISE JAMIESON" userId="S::2103735@uad.ac.uk::8298dd2c-e410-4e9b-973d-33b0e5983049" providerId="AD" clId="Web-{5321E81C-BB1E-A77E-292F-052A9178784D}" dt="2024-01-31T17:16:24.700" v="32" actId="1076"/>
      <pc:docMkLst>
        <pc:docMk/>
      </pc:docMkLst>
      <pc:sldChg chg="modSp">
        <pc:chgData name="LOUISE JAMIESON" userId="S::2103735@uad.ac.uk::8298dd2c-e410-4e9b-973d-33b0e5983049" providerId="AD" clId="Web-{5321E81C-BB1E-A77E-292F-052A9178784D}" dt="2024-01-31T17:06:38.025" v="1" actId="1076"/>
        <pc:sldMkLst>
          <pc:docMk/>
          <pc:sldMk cId="4019089515" sldId="265"/>
        </pc:sldMkLst>
        <pc:picChg chg="mod">
          <ac:chgData name="LOUISE JAMIESON" userId="S::2103735@uad.ac.uk::8298dd2c-e410-4e9b-973d-33b0e5983049" providerId="AD" clId="Web-{5321E81C-BB1E-A77E-292F-052A9178784D}" dt="2024-01-31T17:06:38.025" v="1" actId="1076"/>
          <ac:picMkLst>
            <pc:docMk/>
            <pc:sldMk cId="4019089515" sldId="265"/>
            <ac:picMk id="4" creationId="{7216A718-D0D5-646B-A7FF-7EF7F91E578B}"/>
          </ac:picMkLst>
        </pc:picChg>
      </pc:sldChg>
      <pc:sldChg chg="addSp delSp modSp">
        <pc:chgData name="LOUISE JAMIESON" userId="S::2103735@uad.ac.uk::8298dd2c-e410-4e9b-973d-33b0e5983049" providerId="AD" clId="Web-{5321E81C-BB1E-A77E-292F-052A9178784D}" dt="2024-01-31T17:16:24.700" v="32" actId="1076"/>
        <pc:sldMkLst>
          <pc:docMk/>
          <pc:sldMk cId="1121414805" sldId="268"/>
        </pc:sldMkLst>
        <pc:spChg chg="del">
          <ac:chgData name="LOUISE JAMIESON" userId="S::2103735@uad.ac.uk::8298dd2c-e410-4e9b-973d-33b0e5983049" providerId="AD" clId="Web-{5321E81C-BB1E-A77E-292F-052A9178784D}" dt="2024-01-31T17:07:25.980" v="2"/>
          <ac:spMkLst>
            <pc:docMk/>
            <pc:sldMk cId="1121414805" sldId="268"/>
            <ac:spMk id="3" creationId="{86BC2D61-7307-3DB1-FD5C-26910BC35341}"/>
          </ac:spMkLst>
        </pc:spChg>
        <pc:picChg chg="add mod">
          <ac:chgData name="LOUISE JAMIESON" userId="S::2103735@uad.ac.uk::8298dd2c-e410-4e9b-973d-33b0e5983049" providerId="AD" clId="Web-{5321E81C-BB1E-A77E-292F-052A9178784D}" dt="2024-01-31T17:16:24.700" v="32" actId="1076"/>
          <ac:picMkLst>
            <pc:docMk/>
            <pc:sldMk cId="1121414805" sldId="268"/>
            <ac:picMk id="2" creationId="{CA80B89D-3EFB-D6CB-1A17-BE84BE6D871E}"/>
          </ac:picMkLst>
        </pc:picChg>
        <pc:picChg chg="add mod">
          <ac:chgData name="LOUISE JAMIESON" userId="S::2103735@uad.ac.uk::8298dd2c-e410-4e9b-973d-33b0e5983049" providerId="AD" clId="Web-{5321E81C-BB1E-A77E-292F-052A9178784D}" dt="2024-01-31T17:12:16.239" v="14" actId="14100"/>
          <ac:picMkLst>
            <pc:docMk/>
            <pc:sldMk cId="1121414805" sldId="268"/>
            <ac:picMk id="4" creationId="{F210200A-D0AB-4C78-C4F9-EB871B8B601B}"/>
          </ac:picMkLst>
        </pc:picChg>
        <pc:picChg chg="add mod">
          <ac:chgData name="LOUISE JAMIESON" userId="S::2103735@uad.ac.uk::8298dd2c-e410-4e9b-973d-33b0e5983049" providerId="AD" clId="Web-{5321E81C-BB1E-A77E-292F-052A9178784D}" dt="2024-01-31T17:12:18.926" v="15" actId="1076"/>
          <ac:picMkLst>
            <pc:docMk/>
            <pc:sldMk cId="1121414805" sldId="268"/>
            <ac:picMk id="6" creationId="{85938BB9-5F94-5451-F244-C9519666865D}"/>
          </ac:picMkLst>
        </pc:picChg>
        <pc:picChg chg="add mod">
          <ac:chgData name="LOUISE JAMIESON" userId="S::2103735@uad.ac.uk::8298dd2c-e410-4e9b-973d-33b0e5983049" providerId="AD" clId="Web-{5321E81C-BB1E-A77E-292F-052A9178784D}" dt="2024-01-31T17:16:00.215" v="28" actId="1076"/>
          <ac:picMkLst>
            <pc:docMk/>
            <pc:sldMk cId="1121414805" sldId="268"/>
            <ac:picMk id="7" creationId="{865A7BCC-2856-107A-1059-044942577DB4}"/>
          </ac:picMkLst>
        </pc:picChg>
        <pc:picChg chg="add mod">
          <ac:chgData name="LOUISE JAMIESON" userId="S::2103735@uad.ac.uk::8298dd2c-e410-4e9b-973d-33b0e5983049" providerId="AD" clId="Web-{5321E81C-BB1E-A77E-292F-052A9178784D}" dt="2024-01-31T17:15:58.168" v="27" actId="1076"/>
          <ac:picMkLst>
            <pc:docMk/>
            <pc:sldMk cId="1121414805" sldId="268"/>
            <ac:picMk id="8" creationId="{F21F0273-2CC7-A6B0-39DF-C5BB744C39C4}"/>
          </ac:picMkLst>
        </pc:picChg>
        <pc:picChg chg="add mod">
          <ac:chgData name="LOUISE JAMIESON" userId="S::2103735@uad.ac.uk::8298dd2c-e410-4e9b-973d-33b0e5983049" providerId="AD" clId="Web-{5321E81C-BB1E-A77E-292F-052A9178784D}" dt="2024-01-31T17:16:21.762" v="31" actId="1076"/>
          <ac:picMkLst>
            <pc:docMk/>
            <pc:sldMk cId="1121414805" sldId="268"/>
            <ac:picMk id="9" creationId="{8B7C8131-1458-D524-7DBF-50081DFD55BB}"/>
          </ac:picMkLst>
        </pc:picChg>
      </pc:sldChg>
    </pc:docChg>
  </pc:docChgLst>
  <pc:docChgLst>
    <pc:chgData name="LOUISE JAMIESON" userId="S::2103735@uad.ac.uk::8298dd2c-e410-4e9b-973d-33b0e5983049" providerId="AD" clId="Web-{0B2EE42C-418A-F14B-0442-41204B382AC6}"/>
    <pc:docChg chg="modSld">
      <pc:chgData name="LOUISE JAMIESON" userId="S::2103735@uad.ac.uk::8298dd2c-e410-4e9b-973d-33b0e5983049" providerId="AD" clId="Web-{0B2EE42C-418A-F14B-0442-41204B382AC6}" dt="2024-02-06T16:28:16.491" v="24" actId="1076"/>
      <pc:docMkLst>
        <pc:docMk/>
      </pc:docMkLst>
      <pc:sldChg chg="addSp delSp modSp">
        <pc:chgData name="LOUISE JAMIESON" userId="S::2103735@uad.ac.uk::8298dd2c-e410-4e9b-973d-33b0e5983049" providerId="AD" clId="Web-{0B2EE42C-418A-F14B-0442-41204B382AC6}" dt="2024-02-06T16:28:16.491" v="24" actId="1076"/>
        <pc:sldMkLst>
          <pc:docMk/>
          <pc:sldMk cId="3626247757" sldId="266"/>
        </pc:sldMkLst>
        <pc:spChg chg="del">
          <ac:chgData name="LOUISE JAMIESON" userId="S::2103735@uad.ac.uk::8298dd2c-e410-4e9b-973d-33b0e5983049" providerId="AD" clId="Web-{0B2EE42C-418A-F14B-0442-41204B382AC6}" dt="2024-02-06T16:06:39.683" v="0"/>
          <ac:spMkLst>
            <pc:docMk/>
            <pc:sldMk cId="3626247757" sldId="266"/>
            <ac:spMk id="3" creationId="{28D3B5EB-31CB-2481-4962-2A15B81BA958}"/>
          </ac:spMkLst>
        </pc:spChg>
        <pc:spChg chg="mod">
          <ac:chgData name="LOUISE JAMIESON" userId="S::2103735@uad.ac.uk::8298dd2c-e410-4e9b-973d-33b0e5983049" providerId="AD" clId="Web-{0B2EE42C-418A-F14B-0442-41204B382AC6}" dt="2024-02-06T16:25:40.798" v="10" actId="14100"/>
          <ac:spMkLst>
            <pc:docMk/>
            <pc:sldMk cId="3626247757" sldId="266"/>
            <ac:spMk id="5" creationId="{0D686E28-D62E-E850-9591-07C1885DD530}"/>
          </ac:spMkLst>
        </pc:spChg>
        <pc:picChg chg="add mod ord">
          <ac:chgData name="LOUISE JAMIESON" userId="S::2103735@uad.ac.uk::8298dd2c-e410-4e9b-973d-33b0e5983049" providerId="AD" clId="Web-{0B2EE42C-418A-F14B-0442-41204B382AC6}" dt="2024-02-06T16:26:02.861" v="13" actId="14100"/>
          <ac:picMkLst>
            <pc:docMk/>
            <pc:sldMk cId="3626247757" sldId="266"/>
            <ac:picMk id="2" creationId="{A4DF5FB6-1F99-CF5A-12E0-09E789319035}"/>
          </ac:picMkLst>
        </pc:picChg>
        <pc:picChg chg="add mod">
          <ac:chgData name="LOUISE JAMIESON" userId="S::2103735@uad.ac.uk::8298dd2c-e410-4e9b-973d-33b0e5983049" providerId="AD" clId="Web-{0B2EE42C-418A-F14B-0442-41204B382AC6}" dt="2024-02-06T16:26:22.065" v="18" actId="1076"/>
          <ac:picMkLst>
            <pc:docMk/>
            <pc:sldMk cId="3626247757" sldId="266"/>
            <ac:picMk id="3" creationId="{A2A6E1A3-9189-B324-AFA3-B9D4D970C0F9}"/>
          </ac:picMkLst>
        </pc:picChg>
        <pc:picChg chg="add mod">
          <ac:chgData name="LOUISE JAMIESON" userId="S::2103735@uad.ac.uk::8298dd2c-e410-4e9b-973d-33b0e5983049" providerId="AD" clId="Web-{0B2EE42C-418A-F14B-0442-41204B382AC6}" dt="2024-02-06T16:25:52.064" v="11" actId="1076"/>
          <ac:picMkLst>
            <pc:docMk/>
            <pc:sldMk cId="3626247757" sldId="266"/>
            <ac:picMk id="4" creationId="{388AE65C-F8EC-9C43-FA26-B21915B8B556}"/>
          </ac:picMkLst>
        </pc:picChg>
        <pc:picChg chg="add mod">
          <ac:chgData name="LOUISE JAMIESON" userId="S::2103735@uad.ac.uk::8298dd2c-e410-4e9b-973d-33b0e5983049" providerId="AD" clId="Web-{0B2EE42C-418A-F14B-0442-41204B382AC6}" dt="2024-02-06T16:28:16.491" v="24" actId="1076"/>
          <ac:picMkLst>
            <pc:docMk/>
            <pc:sldMk cId="3626247757" sldId="266"/>
            <ac:picMk id="6" creationId="{1D2A44AC-6F71-7988-5849-F705A2725D94}"/>
          </ac:picMkLst>
        </pc:picChg>
      </pc:sldChg>
    </pc:docChg>
  </pc:docChgLst>
  <pc:docChgLst>
    <pc:chgData name="LOUISE JAMIESON" userId="S::2103735@uad.ac.uk::8298dd2c-e410-4e9b-973d-33b0e5983049" providerId="AD" clId="Web-{A31CDB9C-F86C-3854-1387-115D5309EB32}"/>
    <pc:docChg chg="addSld modSld">
      <pc:chgData name="LOUISE JAMIESON" userId="S::2103735@uad.ac.uk::8298dd2c-e410-4e9b-973d-33b0e5983049" providerId="AD" clId="Web-{A31CDB9C-F86C-3854-1387-115D5309EB32}" dt="2024-01-30T20:38:59.295" v="11"/>
      <pc:docMkLst>
        <pc:docMk/>
      </pc:docMkLst>
      <pc:sldChg chg="addSp modSp">
        <pc:chgData name="LOUISE JAMIESON" userId="S::2103735@uad.ac.uk::8298dd2c-e410-4e9b-973d-33b0e5983049" providerId="AD" clId="Web-{A31CDB9C-F86C-3854-1387-115D5309EB32}" dt="2024-01-30T19:42:26.843" v="5" actId="14100"/>
        <pc:sldMkLst>
          <pc:docMk/>
          <pc:sldMk cId="1219989250" sldId="262"/>
        </pc:sldMkLst>
        <pc:picChg chg="add mod">
          <ac:chgData name="LOUISE JAMIESON" userId="S::2103735@uad.ac.uk::8298dd2c-e410-4e9b-973d-33b0e5983049" providerId="AD" clId="Web-{A31CDB9C-F86C-3854-1387-115D5309EB32}" dt="2024-01-30T19:42:26.843" v="5" actId="14100"/>
          <ac:picMkLst>
            <pc:docMk/>
            <pc:sldMk cId="1219989250" sldId="262"/>
            <ac:picMk id="3" creationId="{69952EA3-0B71-7EF6-32C4-0A6F3039ED98}"/>
          </ac:picMkLst>
        </pc:picChg>
        <pc:picChg chg="add mod">
          <ac:chgData name="LOUISE JAMIESON" userId="S::2103735@uad.ac.uk::8298dd2c-e410-4e9b-973d-33b0e5983049" providerId="AD" clId="Web-{A31CDB9C-F86C-3854-1387-115D5309EB32}" dt="2024-01-30T19:42:23.374" v="4" actId="1076"/>
          <ac:picMkLst>
            <pc:docMk/>
            <pc:sldMk cId="1219989250" sldId="262"/>
            <ac:picMk id="4" creationId="{DFC78CCE-8683-F64E-1934-B0FCC75BC6EA}"/>
          </ac:picMkLst>
        </pc:picChg>
      </pc:sldChg>
      <pc:sldChg chg="addSp delSp modSp new">
        <pc:chgData name="LOUISE JAMIESON" userId="S::2103735@uad.ac.uk::8298dd2c-e410-4e9b-973d-33b0e5983049" providerId="AD" clId="Web-{A31CDB9C-F86C-3854-1387-115D5309EB32}" dt="2024-01-30T20:38:59.295" v="11"/>
        <pc:sldMkLst>
          <pc:docMk/>
          <pc:sldMk cId="4019089515" sldId="265"/>
        </pc:sldMkLst>
        <pc:spChg chg="del">
          <ac:chgData name="LOUISE JAMIESON" userId="S::2103735@uad.ac.uk::8298dd2c-e410-4e9b-973d-33b0e5983049" providerId="AD" clId="Web-{A31CDB9C-F86C-3854-1387-115D5309EB32}" dt="2024-01-30T20:27:24.463" v="10"/>
          <ac:spMkLst>
            <pc:docMk/>
            <pc:sldMk cId="4019089515" sldId="265"/>
            <ac:spMk id="2" creationId="{12649BA3-DBDB-9247-0CB9-A0914B01C006}"/>
          </ac:spMkLst>
        </pc:spChg>
        <pc:spChg chg="del">
          <ac:chgData name="LOUISE JAMIESON" userId="S::2103735@uad.ac.uk::8298dd2c-e410-4e9b-973d-33b0e5983049" providerId="AD" clId="Web-{A31CDB9C-F86C-3854-1387-115D5309EB32}" dt="2024-01-30T20:27:16.338" v="7"/>
          <ac:spMkLst>
            <pc:docMk/>
            <pc:sldMk cId="4019089515" sldId="265"/>
            <ac:spMk id="3" creationId="{395EEF26-5AD2-2021-54F3-7E9F313BD858}"/>
          </ac:spMkLst>
        </pc:spChg>
        <pc:spChg chg="add mod">
          <ac:chgData name="LOUISE JAMIESON" userId="S::2103735@uad.ac.uk::8298dd2c-e410-4e9b-973d-33b0e5983049" providerId="AD" clId="Web-{A31CDB9C-F86C-3854-1387-115D5309EB32}" dt="2024-01-30T20:38:59.295" v="11"/>
          <ac:spMkLst>
            <pc:docMk/>
            <pc:sldMk cId="4019089515" sldId="265"/>
            <ac:spMk id="6" creationId="{D7021D46-52C5-8738-2ECA-6474F7392529}"/>
          </ac:spMkLst>
        </pc:spChg>
        <pc:picChg chg="add del mod ord">
          <ac:chgData name="LOUISE JAMIESON" userId="S::2103735@uad.ac.uk::8298dd2c-e410-4e9b-973d-33b0e5983049" providerId="AD" clId="Web-{A31CDB9C-F86C-3854-1387-115D5309EB32}" dt="2024-01-30T20:38:59.295" v="11"/>
          <ac:picMkLst>
            <pc:docMk/>
            <pc:sldMk cId="4019089515" sldId="265"/>
            <ac:picMk id="4" creationId="{19DC1B69-0D28-20BD-2EBE-FFC138B1E606}"/>
          </ac:picMkLst>
        </pc:picChg>
      </pc:sldChg>
    </pc:docChg>
  </pc:docChgLst>
  <pc:docChgLst>
    <pc:chgData name="LOUISE JAMIESON" userId="S::2103735@uad.ac.uk::8298dd2c-e410-4e9b-973d-33b0e5983049" providerId="AD" clId="Web-{760F8636-D398-03E2-E0A2-600DDA7EA51C}"/>
    <pc:docChg chg="modSld sldOrd">
      <pc:chgData name="LOUISE JAMIESON" userId="S::2103735@uad.ac.uk::8298dd2c-e410-4e9b-973d-33b0e5983049" providerId="AD" clId="Web-{760F8636-D398-03E2-E0A2-600DDA7EA51C}" dt="2024-01-28T02:23:31.410" v="4"/>
      <pc:docMkLst>
        <pc:docMk/>
      </pc:docMkLst>
      <pc:sldChg chg="addSp modSp ord">
        <pc:chgData name="LOUISE JAMIESON" userId="S::2103735@uad.ac.uk::8298dd2c-e410-4e9b-973d-33b0e5983049" providerId="AD" clId="Web-{760F8636-D398-03E2-E0A2-600DDA7EA51C}" dt="2024-01-28T02:23:31.410" v="4"/>
        <pc:sldMkLst>
          <pc:docMk/>
          <pc:sldMk cId="2029176052" sldId="264"/>
        </pc:sldMkLst>
        <pc:picChg chg="add mod">
          <ac:chgData name="LOUISE JAMIESON" userId="S::2103735@uad.ac.uk::8298dd2c-e410-4e9b-973d-33b0e5983049" providerId="AD" clId="Web-{760F8636-D398-03E2-E0A2-600DDA7EA51C}" dt="2024-01-28T02:23:16.613" v="3" actId="14100"/>
          <ac:picMkLst>
            <pc:docMk/>
            <pc:sldMk cId="2029176052" sldId="264"/>
            <ac:picMk id="2" creationId="{3A76C313-E469-6A35-9C5B-E7C31C7EC287}"/>
          </ac:picMkLst>
        </pc:picChg>
      </pc:sldChg>
    </pc:docChg>
  </pc:docChgLst>
  <pc:docChgLst>
    <pc:chgData name="LOUISE JAMIESON" userId="S::2103735@uad.ac.uk::8298dd2c-e410-4e9b-973d-33b0e5983049" providerId="AD" clId="Web-{EA200B59-9480-13C9-2FDD-E480B75E78CE}"/>
    <pc:docChg chg="modSld">
      <pc:chgData name="LOUISE JAMIESON" userId="S::2103735@uad.ac.uk::8298dd2c-e410-4e9b-973d-33b0e5983049" providerId="AD" clId="Web-{EA200B59-9480-13C9-2FDD-E480B75E78CE}" dt="2024-02-06T12:48:13.719" v="45" actId="14100"/>
      <pc:docMkLst>
        <pc:docMk/>
      </pc:docMkLst>
      <pc:sldChg chg="addSp delSp modSp">
        <pc:chgData name="LOUISE JAMIESON" userId="S::2103735@uad.ac.uk::8298dd2c-e410-4e9b-973d-33b0e5983049" providerId="AD" clId="Web-{EA200B59-9480-13C9-2FDD-E480B75E78CE}" dt="2024-02-06T12:48:13.719" v="45" actId="14100"/>
        <pc:sldMkLst>
          <pc:docMk/>
          <pc:sldMk cId="4015809075" sldId="267"/>
        </pc:sldMkLst>
        <pc:spChg chg="del">
          <ac:chgData name="LOUISE JAMIESON" userId="S::2103735@uad.ac.uk::8298dd2c-e410-4e9b-973d-33b0e5983049" providerId="AD" clId="Web-{EA200B59-9480-13C9-2FDD-E480B75E78CE}" dt="2024-02-06T12:12:49.281" v="0"/>
          <ac:spMkLst>
            <pc:docMk/>
            <pc:sldMk cId="4015809075" sldId="267"/>
            <ac:spMk id="3" creationId="{0AF5234A-CA73-9A0D-D7FD-AA8DF2DB08B0}"/>
          </ac:spMkLst>
        </pc:spChg>
        <pc:spChg chg="add del mod">
          <ac:chgData name="LOUISE JAMIESON" userId="S::2103735@uad.ac.uk::8298dd2c-e410-4e9b-973d-33b0e5983049" providerId="AD" clId="Web-{EA200B59-9480-13C9-2FDD-E480B75E78CE}" dt="2024-02-06T12:47:15.202" v="40"/>
          <ac:spMkLst>
            <pc:docMk/>
            <pc:sldMk cId="4015809075" sldId="267"/>
            <ac:spMk id="10" creationId="{B2C11638-FD43-8CF9-EFED-B30618CD0BCC}"/>
          </ac:spMkLst>
        </pc:spChg>
        <pc:picChg chg="add del mod ord">
          <ac:chgData name="LOUISE JAMIESON" userId="S::2103735@uad.ac.uk::8298dd2c-e410-4e9b-973d-33b0e5983049" providerId="AD" clId="Web-{EA200B59-9480-13C9-2FDD-E480B75E78CE}" dt="2024-02-06T12:47:14.373" v="39"/>
          <ac:picMkLst>
            <pc:docMk/>
            <pc:sldMk cId="4015809075" sldId="267"/>
            <ac:picMk id="2" creationId="{867F9337-53E0-FF7F-514C-4FC8F16676A1}"/>
          </ac:picMkLst>
        </pc:picChg>
        <pc:picChg chg="add mod">
          <ac:chgData name="LOUISE JAMIESON" userId="S::2103735@uad.ac.uk::8298dd2c-e410-4e9b-973d-33b0e5983049" providerId="AD" clId="Web-{EA200B59-9480-13C9-2FDD-E480B75E78CE}" dt="2024-02-06T12:17:07.194" v="33" actId="14100"/>
          <ac:picMkLst>
            <pc:docMk/>
            <pc:sldMk cId="4015809075" sldId="267"/>
            <ac:picMk id="4" creationId="{47BFABAD-6582-4694-33F6-D771742FB17B}"/>
          </ac:picMkLst>
        </pc:picChg>
        <pc:picChg chg="add mod">
          <ac:chgData name="LOUISE JAMIESON" userId="S::2103735@uad.ac.uk::8298dd2c-e410-4e9b-973d-33b0e5983049" providerId="AD" clId="Web-{EA200B59-9480-13C9-2FDD-E480B75E78CE}" dt="2024-02-06T12:17:11.382" v="35" actId="1076"/>
          <ac:picMkLst>
            <pc:docMk/>
            <pc:sldMk cId="4015809075" sldId="267"/>
            <ac:picMk id="6" creationId="{AD9C01E0-6DE9-20DD-8108-E7B4305C1340}"/>
          </ac:picMkLst>
        </pc:picChg>
        <pc:picChg chg="add mod">
          <ac:chgData name="LOUISE JAMIESON" userId="S::2103735@uad.ac.uk::8298dd2c-e410-4e9b-973d-33b0e5983049" providerId="AD" clId="Web-{EA200B59-9480-13C9-2FDD-E480B75E78CE}" dt="2024-02-06T12:16:57.757" v="31" actId="1076"/>
          <ac:picMkLst>
            <pc:docMk/>
            <pc:sldMk cId="4015809075" sldId="267"/>
            <ac:picMk id="7" creationId="{105056A4-E8FE-6BAF-6E69-5D674160FAF5}"/>
          </ac:picMkLst>
        </pc:picChg>
        <pc:picChg chg="add mod">
          <ac:chgData name="LOUISE JAMIESON" userId="S::2103735@uad.ac.uk::8298dd2c-e410-4e9b-973d-33b0e5983049" providerId="AD" clId="Web-{EA200B59-9480-13C9-2FDD-E480B75E78CE}" dt="2024-02-06T12:16:55.100" v="30" actId="1076"/>
          <ac:picMkLst>
            <pc:docMk/>
            <pc:sldMk cId="4015809075" sldId="267"/>
            <ac:picMk id="8" creationId="{7C876529-71D8-D443-FDB1-2A735D458EC5}"/>
          </ac:picMkLst>
        </pc:picChg>
        <pc:picChg chg="add mod">
          <ac:chgData name="LOUISE JAMIESON" userId="S::2103735@uad.ac.uk::8298dd2c-e410-4e9b-973d-33b0e5983049" providerId="AD" clId="Web-{EA200B59-9480-13C9-2FDD-E480B75E78CE}" dt="2024-02-06T12:17:47.367" v="38" actId="14100"/>
          <ac:picMkLst>
            <pc:docMk/>
            <pc:sldMk cId="4015809075" sldId="267"/>
            <ac:picMk id="9" creationId="{6D94E63E-62CF-2B31-F4E8-8670D56714D5}"/>
          </ac:picMkLst>
        </pc:picChg>
        <pc:picChg chg="add mod ord">
          <ac:chgData name="LOUISE JAMIESON" userId="S::2103735@uad.ac.uk::8298dd2c-e410-4e9b-973d-33b0e5983049" providerId="AD" clId="Web-{EA200B59-9480-13C9-2FDD-E480B75E78CE}" dt="2024-02-06T12:47:20.874" v="42" actId="14100"/>
          <ac:picMkLst>
            <pc:docMk/>
            <pc:sldMk cId="4015809075" sldId="267"/>
            <ac:picMk id="11" creationId="{5DBBBBF5-AFC7-4684-70A2-D7AC73D72FAE}"/>
          </ac:picMkLst>
        </pc:picChg>
        <pc:picChg chg="add mod">
          <ac:chgData name="LOUISE JAMIESON" userId="S::2103735@uad.ac.uk::8298dd2c-e410-4e9b-973d-33b0e5983049" providerId="AD" clId="Web-{EA200B59-9480-13C9-2FDD-E480B75E78CE}" dt="2024-02-06T12:48:13.719" v="45" actId="14100"/>
          <ac:picMkLst>
            <pc:docMk/>
            <pc:sldMk cId="4015809075" sldId="267"/>
            <ac:picMk id="12" creationId="{DFAAD70B-8612-CDC6-2790-2B58C8AC4627}"/>
          </ac:picMkLst>
        </pc:picChg>
      </pc:sldChg>
    </pc:docChg>
  </pc:docChgLst>
  <pc:docChgLst>
    <pc:chgData name="LOUISE JAMIESON" userId="S::2103735@uad.ac.uk::8298dd2c-e410-4e9b-973d-33b0e5983049" providerId="AD" clId="Web-{6F43F58E-1E4A-06C3-86D4-AD556A7DBE53}"/>
    <pc:docChg chg="addSld modSld">
      <pc:chgData name="LOUISE JAMIESON" userId="S::2103735@uad.ac.uk::8298dd2c-e410-4e9b-973d-33b0e5983049" providerId="AD" clId="Web-{6F43F58E-1E4A-06C3-86D4-AD556A7DBE53}" dt="2024-02-07T16:25:39.968" v="88" actId="1076"/>
      <pc:docMkLst>
        <pc:docMk/>
      </pc:docMkLst>
      <pc:sldChg chg="addSp delSp modSp">
        <pc:chgData name="LOUISE JAMIESON" userId="S::2103735@uad.ac.uk::8298dd2c-e410-4e9b-973d-33b0e5983049" providerId="AD" clId="Web-{6F43F58E-1E4A-06C3-86D4-AD556A7DBE53}" dt="2024-02-07T11:48:22.243" v="36"/>
        <pc:sldMkLst>
          <pc:docMk/>
          <pc:sldMk cId="4015809075" sldId="267"/>
        </pc:sldMkLst>
        <pc:spChg chg="add del mod">
          <ac:chgData name="LOUISE JAMIESON" userId="S::2103735@uad.ac.uk::8298dd2c-e410-4e9b-973d-33b0e5983049" providerId="AD" clId="Web-{6F43F58E-1E4A-06C3-86D4-AD556A7DBE53}" dt="2024-02-07T11:48:19.649" v="35"/>
          <ac:spMkLst>
            <pc:docMk/>
            <pc:sldMk cId="4015809075" sldId="267"/>
            <ac:spMk id="3" creationId="{507A31FA-CFBB-BF1C-08C0-088D02AAF2F7}"/>
          </ac:spMkLst>
        </pc:spChg>
        <pc:spChg chg="mod">
          <ac:chgData name="LOUISE JAMIESON" userId="S::2103735@uad.ac.uk::8298dd2c-e410-4e9b-973d-33b0e5983049" providerId="AD" clId="Web-{6F43F58E-1E4A-06C3-86D4-AD556A7DBE53}" dt="2024-02-07T11:47:59.913" v="27" actId="20577"/>
          <ac:spMkLst>
            <pc:docMk/>
            <pc:sldMk cId="4015809075" sldId="267"/>
            <ac:spMk id="5" creationId="{B9EE0665-EA5F-1417-5FB5-4026E103F000}"/>
          </ac:spMkLst>
        </pc:spChg>
        <pc:picChg chg="add del">
          <ac:chgData name="LOUISE JAMIESON" userId="S::2103735@uad.ac.uk::8298dd2c-e410-4e9b-973d-33b0e5983049" providerId="AD" clId="Web-{6F43F58E-1E4A-06C3-86D4-AD556A7DBE53}" dt="2024-02-07T11:48:11.789" v="32"/>
          <ac:picMkLst>
            <pc:docMk/>
            <pc:sldMk cId="4015809075" sldId="267"/>
            <ac:picMk id="4" creationId="{47BFABAD-6582-4694-33F6-D771742FB17B}"/>
          </ac:picMkLst>
        </pc:picChg>
        <pc:picChg chg="add del">
          <ac:chgData name="LOUISE JAMIESON" userId="S::2103735@uad.ac.uk::8298dd2c-e410-4e9b-973d-33b0e5983049" providerId="AD" clId="Web-{6F43F58E-1E4A-06C3-86D4-AD556A7DBE53}" dt="2024-02-07T11:48:09.320" v="31"/>
          <ac:picMkLst>
            <pc:docMk/>
            <pc:sldMk cId="4015809075" sldId="267"/>
            <ac:picMk id="6" creationId="{AD9C01E0-6DE9-20DD-8108-E7B4305C1340}"/>
          </ac:picMkLst>
        </pc:picChg>
        <pc:picChg chg="add del">
          <ac:chgData name="LOUISE JAMIESON" userId="S::2103735@uad.ac.uk::8298dd2c-e410-4e9b-973d-33b0e5983049" providerId="AD" clId="Web-{6F43F58E-1E4A-06C3-86D4-AD556A7DBE53}" dt="2024-02-07T11:48:04.507" v="29"/>
          <ac:picMkLst>
            <pc:docMk/>
            <pc:sldMk cId="4015809075" sldId="267"/>
            <ac:picMk id="7" creationId="{105056A4-E8FE-6BAF-6E69-5D674160FAF5}"/>
          </ac:picMkLst>
        </pc:picChg>
        <pc:picChg chg="add del">
          <ac:chgData name="LOUISE JAMIESON" userId="S::2103735@uad.ac.uk::8298dd2c-e410-4e9b-973d-33b0e5983049" providerId="AD" clId="Web-{6F43F58E-1E4A-06C3-86D4-AD556A7DBE53}" dt="2024-02-07T11:48:06.913" v="30"/>
          <ac:picMkLst>
            <pc:docMk/>
            <pc:sldMk cId="4015809075" sldId="267"/>
            <ac:picMk id="8" creationId="{7C876529-71D8-D443-FDB1-2A735D458EC5}"/>
          </ac:picMkLst>
        </pc:picChg>
        <pc:picChg chg="add del">
          <ac:chgData name="LOUISE JAMIESON" userId="S::2103735@uad.ac.uk::8298dd2c-e410-4e9b-973d-33b0e5983049" providerId="AD" clId="Web-{6F43F58E-1E4A-06C3-86D4-AD556A7DBE53}" dt="2024-02-07T11:48:02.132" v="28"/>
          <ac:picMkLst>
            <pc:docMk/>
            <pc:sldMk cId="4015809075" sldId="267"/>
            <ac:picMk id="9" creationId="{6D94E63E-62CF-2B31-F4E8-8670D56714D5}"/>
          </ac:picMkLst>
        </pc:picChg>
        <pc:picChg chg="add del">
          <ac:chgData name="LOUISE JAMIESON" userId="S::2103735@uad.ac.uk::8298dd2c-e410-4e9b-973d-33b0e5983049" providerId="AD" clId="Web-{6F43F58E-1E4A-06C3-86D4-AD556A7DBE53}" dt="2024-02-07T11:48:19.649" v="35"/>
          <ac:picMkLst>
            <pc:docMk/>
            <pc:sldMk cId="4015809075" sldId="267"/>
            <ac:picMk id="11" creationId="{5DBBBBF5-AFC7-4684-70A2-D7AC73D72FAE}"/>
          </ac:picMkLst>
        </pc:picChg>
        <pc:picChg chg="add del">
          <ac:chgData name="LOUISE JAMIESON" userId="S::2103735@uad.ac.uk::8298dd2c-e410-4e9b-973d-33b0e5983049" providerId="AD" clId="Web-{6F43F58E-1E4A-06C3-86D4-AD556A7DBE53}" dt="2024-02-07T11:48:22.243" v="36"/>
          <ac:picMkLst>
            <pc:docMk/>
            <pc:sldMk cId="4015809075" sldId="267"/>
            <ac:picMk id="12" creationId="{DFAAD70B-8612-CDC6-2790-2B58C8AC4627}"/>
          </ac:picMkLst>
        </pc:picChg>
      </pc:sldChg>
      <pc:sldChg chg="addSp delSp modSp add replId">
        <pc:chgData name="LOUISE JAMIESON" userId="S::2103735@uad.ac.uk::8298dd2c-e410-4e9b-973d-33b0e5983049" providerId="AD" clId="Web-{6F43F58E-1E4A-06C3-86D4-AD556A7DBE53}" dt="2024-02-07T16:25:39.968" v="88" actId="1076"/>
        <pc:sldMkLst>
          <pc:docMk/>
          <pc:sldMk cId="3777860847" sldId="270"/>
        </pc:sldMkLst>
        <pc:spChg chg="add del mod">
          <ac:chgData name="LOUISE JAMIESON" userId="S::2103735@uad.ac.uk::8298dd2c-e410-4e9b-973d-33b0e5983049" providerId="AD" clId="Web-{6F43F58E-1E4A-06C3-86D4-AD556A7DBE53}" dt="2024-02-07T11:48:27.056" v="37"/>
          <ac:spMkLst>
            <pc:docMk/>
            <pc:sldMk cId="3777860847" sldId="270"/>
            <ac:spMk id="3" creationId="{3CA0518E-F05E-3699-9595-56AB51C0EFF9}"/>
          </ac:spMkLst>
        </pc:spChg>
        <pc:spChg chg="mod">
          <ac:chgData name="LOUISE JAMIESON" userId="S::2103735@uad.ac.uk::8298dd2c-e410-4e9b-973d-33b0e5983049" providerId="AD" clId="Web-{6F43F58E-1E4A-06C3-86D4-AD556A7DBE53}" dt="2024-02-07T11:48:58.558" v="51" actId="20577"/>
          <ac:spMkLst>
            <pc:docMk/>
            <pc:sldMk cId="3777860847" sldId="270"/>
            <ac:spMk id="5" creationId="{B9EE0665-EA5F-1417-5FB5-4026E103F000}"/>
          </ac:spMkLst>
        </pc:spChg>
        <pc:spChg chg="add del mod">
          <ac:chgData name="LOUISE JAMIESON" userId="S::2103735@uad.ac.uk::8298dd2c-e410-4e9b-973d-33b0e5983049" providerId="AD" clId="Web-{6F43F58E-1E4A-06C3-86D4-AD556A7DBE53}" dt="2024-02-07T11:48:34.212" v="39"/>
          <ac:spMkLst>
            <pc:docMk/>
            <pc:sldMk cId="3777860847" sldId="270"/>
            <ac:spMk id="13" creationId="{FF58E031-7441-0E93-686E-B52CC74E3BF3}"/>
          </ac:spMkLst>
        </pc:spChg>
        <pc:picChg chg="add mod">
          <ac:chgData name="LOUISE JAMIESON" userId="S::2103735@uad.ac.uk::8298dd2c-e410-4e9b-973d-33b0e5983049" providerId="AD" clId="Web-{6F43F58E-1E4A-06C3-86D4-AD556A7DBE53}" dt="2024-02-07T16:21:23.020" v="54" actId="14100"/>
          <ac:picMkLst>
            <pc:docMk/>
            <pc:sldMk cId="3777860847" sldId="270"/>
            <ac:picMk id="2" creationId="{9D62DB69-84DA-F325-9E54-CA0CBBB6BE37}"/>
          </ac:picMkLst>
        </pc:picChg>
        <pc:picChg chg="add mod">
          <ac:chgData name="LOUISE JAMIESON" userId="S::2103735@uad.ac.uk::8298dd2c-e410-4e9b-973d-33b0e5983049" providerId="AD" clId="Web-{6F43F58E-1E4A-06C3-86D4-AD556A7DBE53}" dt="2024-02-07T16:22:22.225" v="62" actId="1076"/>
          <ac:picMkLst>
            <pc:docMk/>
            <pc:sldMk cId="3777860847" sldId="270"/>
            <ac:picMk id="3" creationId="{4CBE50A6-A80D-8006-5D67-5672CF5230B8}"/>
          </ac:picMkLst>
        </pc:picChg>
        <pc:picChg chg="add mod">
          <ac:chgData name="LOUISE JAMIESON" userId="S::2103735@uad.ac.uk::8298dd2c-e410-4e9b-973d-33b0e5983049" providerId="AD" clId="Web-{6F43F58E-1E4A-06C3-86D4-AD556A7DBE53}" dt="2024-02-07T16:22:15.053" v="60" actId="14100"/>
          <ac:picMkLst>
            <pc:docMk/>
            <pc:sldMk cId="3777860847" sldId="270"/>
            <ac:picMk id="4" creationId="{05F2BE86-6873-3DF0-255C-87B9F3E5FAEE}"/>
          </ac:picMkLst>
        </pc:picChg>
        <pc:picChg chg="del">
          <ac:chgData name="LOUISE JAMIESON" userId="S::2103735@uad.ac.uk::8298dd2c-e410-4e9b-973d-33b0e5983049" providerId="AD" clId="Web-{6F43F58E-1E4A-06C3-86D4-AD556A7DBE53}" dt="2024-02-07T11:48:35.181" v="40"/>
          <ac:picMkLst>
            <pc:docMk/>
            <pc:sldMk cId="3777860847" sldId="270"/>
            <ac:picMk id="4" creationId="{47BFABAD-6582-4694-33F6-D771742FB17B}"/>
          </ac:picMkLst>
        </pc:picChg>
        <pc:picChg chg="add mod">
          <ac:chgData name="LOUISE JAMIESON" userId="S::2103735@uad.ac.uk::8298dd2c-e410-4e9b-973d-33b0e5983049" providerId="AD" clId="Web-{6F43F58E-1E4A-06C3-86D4-AD556A7DBE53}" dt="2024-02-07T16:23:39.306" v="72" actId="1076"/>
          <ac:picMkLst>
            <pc:docMk/>
            <pc:sldMk cId="3777860847" sldId="270"/>
            <ac:picMk id="6" creationId="{389C7C37-4961-3206-D1EF-2C4F2E3160B2}"/>
          </ac:picMkLst>
        </pc:picChg>
        <pc:picChg chg="del">
          <ac:chgData name="LOUISE JAMIESON" userId="S::2103735@uad.ac.uk::8298dd2c-e410-4e9b-973d-33b0e5983049" providerId="AD" clId="Web-{6F43F58E-1E4A-06C3-86D4-AD556A7DBE53}" dt="2024-02-07T11:48:35.681" v="41"/>
          <ac:picMkLst>
            <pc:docMk/>
            <pc:sldMk cId="3777860847" sldId="270"/>
            <ac:picMk id="6" creationId="{AD9C01E0-6DE9-20DD-8108-E7B4305C1340}"/>
          </ac:picMkLst>
        </pc:picChg>
        <pc:picChg chg="del">
          <ac:chgData name="LOUISE JAMIESON" userId="S::2103735@uad.ac.uk::8298dd2c-e410-4e9b-973d-33b0e5983049" providerId="AD" clId="Web-{6F43F58E-1E4A-06C3-86D4-AD556A7DBE53}" dt="2024-02-07T11:48:36.947" v="43"/>
          <ac:picMkLst>
            <pc:docMk/>
            <pc:sldMk cId="3777860847" sldId="270"/>
            <ac:picMk id="7" creationId="{105056A4-E8FE-6BAF-6E69-5D674160FAF5}"/>
          </ac:picMkLst>
        </pc:picChg>
        <pc:picChg chg="add mod">
          <ac:chgData name="LOUISE JAMIESON" userId="S::2103735@uad.ac.uk::8298dd2c-e410-4e9b-973d-33b0e5983049" providerId="AD" clId="Web-{6F43F58E-1E4A-06C3-86D4-AD556A7DBE53}" dt="2024-02-07T16:23:34.384" v="71" actId="1076"/>
          <ac:picMkLst>
            <pc:docMk/>
            <pc:sldMk cId="3777860847" sldId="270"/>
            <ac:picMk id="7" creationId="{B6C5E4D9-3EFB-1B69-BACC-B79EA907A259}"/>
          </ac:picMkLst>
        </pc:picChg>
        <pc:picChg chg="del">
          <ac:chgData name="LOUISE JAMIESON" userId="S::2103735@uad.ac.uk::8298dd2c-e410-4e9b-973d-33b0e5983049" providerId="AD" clId="Web-{6F43F58E-1E4A-06C3-86D4-AD556A7DBE53}" dt="2024-02-07T11:48:36.212" v="42"/>
          <ac:picMkLst>
            <pc:docMk/>
            <pc:sldMk cId="3777860847" sldId="270"/>
            <ac:picMk id="8" creationId="{7C876529-71D8-D443-FDB1-2A735D458EC5}"/>
          </ac:picMkLst>
        </pc:picChg>
        <pc:picChg chg="add mod">
          <ac:chgData name="LOUISE JAMIESON" userId="S::2103735@uad.ac.uk::8298dd2c-e410-4e9b-973d-33b0e5983049" providerId="AD" clId="Web-{6F43F58E-1E4A-06C3-86D4-AD556A7DBE53}" dt="2024-02-07T16:24:08.573" v="75" actId="14100"/>
          <ac:picMkLst>
            <pc:docMk/>
            <pc:sldMk cId="3777860847" sldId="270"/>
            <ac:picMk id="8" creationId="{CBCB501B-02A4-6A67-CD86-18690B5F81F7}"/>
          </ac:picMkLst>
        </pc:picChg>
        <pc:picChg chg="del">
          <ac:chgData name="LOUISE JAMIESON" userId="S::2103735@uad.ac.uk::8298dd2c-e410-4e9b-973d-33b0e5983049" providerId="AD" clId="Web-{6F43F58E-1E4A-06C3-86D4-AD556A7DBE53}" dt="2024-02-07T11:48:37.728" v="44"/>
          <ac:picMkLst>
            <pc:docMk/>
            <pc:sldMk cId="3777860847" sldId="270"/>
            <ac:picMk id="9" creationId="{6D94E63E-62CF-2B31-F4E8-8670D56714D5}"/>
          </ac:picMkLst>
        </pc:picChg>
        <pc:picChg chg="add mod">
          <ac:chgData name="LOUISE JAMIESON" userId="S::2103735@uad.ac.uk::8298dd2c-e410-4e9b-973d-33b0e5983049" providerId="AD" clId="Web-{6F43F58E-1E4A-06C3-86D4-AD556A7DBE53}" dt="2024-02-07T16:24:29.199" v="77" actId="1076"/>
          <ac:picMkLst>
            <pc:docMk/>
            <pc:sldMk cId="3777860847" sldId="270"/>
            <ac:picMk id="9" creationId="{BB5599B3-EC0B-7CC5-71BA-1932D915F2CD}"/>
          </ac:picMkLst>
        </pc:picChg>
        <pc:picChg chg="add mod">
          <ac:chgData name="LOUISE JAMIESON" userId="S::2103735@uad.ac.uk::8298dd2c-e410-4e9b-973d-33b0e5983049" providerId="AD" clId="Web-{6F43F58E-1E4A-06C3-86D4-AD556A7DBE53}" dt="2024-02-07T16:25:39.968" v="88" actId="1076"/>
          <ac:picMkLst>
            <pc:docMk/>
            <pc:sldMk cId="3777860847" sldId="270"/>
            <ac:picMk id="10" creationId="{699FB4CD-C512-CFC7-1C3D-EAD89728CAF1}"/>
          </ac:picMkLst>
        </pc:picChg>
        <pc:picChg chg="add del">
          <ac:chgData name="LOUISE JAMIESON" userId="S::2103735@uad.ac.uk::8298dd2c-e410-4e9b-973d-33b0e5983049" providerId="AD" clId="Web-{6F43F58E-1E4A-06C3-86D4-AD556A7DBE53}" dt="2024-02-07T11:48:32.197" v="38"/>
          <ac:picMkLst>
            <pc:docMk/>
            <pc:sldMk cId="3777860847" sldId="270"/>
            <ac:picMk id="11" creationId="{5DBBBBF5-AFC7-4684-70A2-D7AC73D72FAE}"/>
          </ac:picMkLst>
        </pc:picChg>
        <pc:picChg chg="add mod">
          <ac:chgData name="LOUISE JAMIESON" userId="S::2103735@uad.ac.uk::8298dd2c-e410-4e9b-973d-33b0e5983049" providerId="AD" clId="Web-{6F43F58E-1E4A-06C3-86D4-AD556A7DBE53}" dt="2024-02-07T16:25:33.530" v="86" actId="1076"/>
          <ac:picMkLst>
            <pc:docMk/>
            <pc:sldMk cId="3777860847" sldId="270"/>
            <ac:picMk id="11" creationId="{B49ACD39-2096-97D5-8D26-425C46C91820}"/>
          </ac:picMkLst>
        </pc:picChg>
        <pc:picChg chg="del">
          <ac:chgData name="LOUISE JAMIESON" userId="S::2103735@uad.ac.uk::8298dd2c-e410-4e9b-973d-33b0e5983049" providerId="AD" clId="Web-{6F43F58E-1E4A-06C3-86D4-AD556A7DBE53}" dt="2024-02-07T11:46:39.766" v="1"/>
          <ac:picMkLst>
            <pc:docMk/>
            <pc:sldMk cId="3777860847" sldId="270"/>
            <ac:picMk id="12" creationId="{DFAAD70B-8612-CDC6-2790-2B58C8AC4627}"/>
          </ac:picMkLst>
        </pc:picChg>
      </pc:sldChg>
    </pc:docChg>
  </pc:docChgLst>
  <pc:docChgLst>
    <pc:chgData name="LOUISE JAMIESON" userId="S::2103735@uad.ac.uk::8298dd2c-e410-4e9b-973d-33b0e5983049" providerId="AD" clId="Web-{6F966C03-CB59-4EE8-AFE5-FB464A162B37}"/>
    <pc:docChg chg="addSld modSld">
      <pc:chgData name="LOUISE JAMIESON" userId="S::2103735@uad.ac.uk::8298dd2c-e410-4e9b-973d-33b0e5983049" providerId="AD" clId="Web-{6F966C03-CB59-4EE8-AFE5-FB464A162B37}" dt="2024-01-27T17:00:05.159" v="23" actId="20577"/>
      <pc:docMkLst>
        <pc:docMk/>
      </pc:docMkLst>
      <pc:sldChg chg="addSp delSp modSp add replId">
        <pc:chgData name="LOUISE JAMIESON" userId="S::2103735@uad.ac.uk::8298dd2c-e410-4e9b-973d-33b0e5983049" providerId="AD" clId="Web-{6F966C03-CB59-4EE8-AFE5-FB464A162B37}" dt="2024-01-27T16:54:31.335" v="15" actId="14100"/>
        <pc:sldMkLst>
          <pc:docMk/>
          <pc:sldMk cId="2256620197" sldId="263"/>
        </pc:sldMkLst>
        <pc:spChg chg="add del mod">
          <ac:chgData name="LOUISE JAMIESON" userId="S::2103735@uad.ac.uk::8298dd2c-e410-4e9b-973d-33b0e5983049" providerId="AD" clId="Web-{6F966C03-CB59-4EE8-AFE5-FB464A162B37}" dt="2024-01-27T16:02:48.802" v="8"/>
          <ac:spMkLst>
            <pc:docMk/>
            <pc:sldMk cId="2256620197" sldId="263"/>
            <ac:spMk id="4" creationId="{582F6415-34C3-D76A-1488-276B848E7BFE}"/>
          </ac:spMkLst>
        </pc:spChg>
        <pc:spChg chg="mod">
          <ac:chgData name="LOUISE JAMIESON" userId="S::2103735@uad.ac.uk::8298dd2c-e410-4e9b-973d-33b0e5983049" providerId="AD" clId="Web-{6F966C03-CB59-4EE8-AFE5-FB464A162B37}" dt="2024-01-27T16:02:40.349" v="6" actId="20577"/>
          <ac:spMkLst>
            <pc:docMk/>
            <pc:sldMk cId="2256620197" sldId="263"/>
            <ac:spMk id="8" creationId="{AA283B75-EA1A-DEA3-B1D7-CD24BE9846C8}"/>
          </ac:spMkLst>
        </pc:spChg>
        <pc:picChg chg="del">
          <ac:chgData name="LOUISE JAMIESON" userId="S::2103735@uad.ac.uk::8298dd2c-e410-4e9b-973d-33b0e5983049" providerId="AD" clId="Web-{6F966C03-CB59-4EE8-AFE5-FB464A162B37}" dt="2024-01-27T16:02:42.646" v="7"/>
          <ac:picMkLst>
            <pc:docMk/>
            <pc:sldMk cId="2256620197" sldId="263"/>
            <ac:picMk id="2" creationId="{33AD5282-97B8-C380-CDCA-18662A0305E8}"/>
          </ac:picMkLst>
        </pc:picChg>
        <pc:picChg chg="add del mod">
          <ac:chgData name="LOUISE JAMIESON" userId="S::2103735@uad.ac.uk::8298dd2c-e410-4e9b-973d-33b0e5983049" providerId="AD" clId="Web-{6F966C03-CB59-4EE8-AFE5-FB464A162B37}" dt="2024-01-27T16:51:52.501" v="11"/>
          <ac:picMkLst>
            <pc:docMk/>
            <pc:sldMk cId="2256620197" sldId="263"/>
            <ac:picMk id="2" creationId="{C151E3CE-7C57-4824-BF79-4040BE8D5D0A}"/>
          </ac:picMkLst>
        </pc:picChg>
        <pc:picChg chg="add mod">
          <ac:chgData name="LOUISE JAMIESON" userId="S::2103735@uad.ac.uk::8298dd2c-e410-4e9b-973d-33b0e5983049" providerId="AD" clId="Web-{6F966C03-CB59-4EE8-AFE5-FB464A162B37}" dt="2024-01-27T16:54:31.335" v="15" actId="14100"/>
          <ac:picMkLst>
            <pc:docMk/>
            <pc:sldMk cId="2256620197" sldId="263"/>
            <ac:picMk id="3" creationId="{6E8598CB-09FC-0488-05C0-F73E3C01C909}"/>
          </ac:picMkLst>
        </pc:picChg>
      </pc:sldChg>
      <pc:sldChg chg="addSp delSp modSp add replId">
        <pc:chgData name="LOUISE JAMIESON" userId="S::2103735@uad.ac.uk::8298dd2c-e410-4e9b-973d-33b0e5983049" providerId="AD" clId="Web-{6F966C03-CB59-4EE8-AFE5-FB464A162B37}" dt="2024-01-27T17:00:05.159" v="23" actId="20577"/>
        <pc:sldMkLst>
          <pc:docMk/>
          <pc:sldMk cId="2029176052" sldId="264"/>
        </pc:sldMkLst>
        <pc:spChg chg="add del mod">
          <ac:chgData name="LOUISE JAMIESON" userId="S::2103735@uad.ac.uk::8298dd2c-e410-4e9b-973d-33b0e5983049" providerId="AD" clId="Web-{6F966C03-CB59-4EE8-AFE5-FB464A162B37}" dt="2024-01-27T16:59:53.315" v="18"/>
          <ac:spMkLst>
            <pc:docMk/>
            <pc:sldMk cId="2029176052" sldId="264"/>
            <ac:spMk id="4" creationId="{8C5048C1-A5B1-B0B9-73DF-580D4B2D2EE7}"/>
          </ac:spMkLst>
        </pc:spChg>
        <pc:spChg chg="mod">
          <ac:chgData name="LOUISE JAMIESON" userId="S::2103735@uad.ac.uk::8298dd2c-e410-4e9b-973d-33b0e5983049" providerId="AD" clId="Web-{6F966C03-CB59-4EE8-AFE5-FB464A162B37}" dt="2024-01-27T17:00:05.159" v="23" actId="20577"/>
          <ac:spMkLst>
            <pc:docMk/>
            <pc:sldMk cId="2029176052" sldId="264"/>
            <ac:spMk id="8" creationId="{1727617C-04F9-5855-11BC-7DAF5C25E042}"/>
          </ac:spMkLst>
        </pc:spChg>
        <pc:picChg chg="del">
          <ac:chgData name="LOUISE JAMIESON" userId="S::2103735@uad.ac.uk::8298dd2c-e410-4e9b-973d-33b0e5983049" providerId="AD" clId="Web-{6F966C03-CB59-4EE8-AFE5-FB464A162B37}" dt="2024-01-27T16:59:49.627" v="17"/>
          <ac:picMkLst>
            <pc:docMk/>
            <pc:sldMk cId="2029176052" sldId="264"/>
            <ac:picMk id="2" creationId="{EF2FD2CA-117B-E69E-DF23-CCDC459439F1}"/>
          </ac:picMkLst>
        </pc:picChg>
      </pc:sldChg>
    </pc:docChg>
  </pc:docChgLst>
  <pc:docChgLst>
    <pc:chgData name="LOUISE JAMIESON" userId="S::2103735@uad.ac.uk::8298dd2c-e410-4e9b-973d-33b0e5983049" providerId="AD" clId="Web-{276673B6-3AEC-4F9D-64F8-28C0FE209E65}"/>
    <pc:docChg chg="addSld delSld modSld">
      <pc:chgData name="LOUISE JAMIESON" userId="S::2103735@uad.ac.uk::8298dd2c-e410-4e9b-973d-33b0e5983049" providerId="AD" clId="Web-{276673B6-3AEC-4F9D-64F8-28C0FE209E65}" dt="2024-01-27T03:08:34.666" v="50"/>
      <pc:docMkLst>
        <pc:docMk/>
      </pc:docMkLst>
      <pc:sldChg chg="addSp delSp modSp new">
        <pc:chgData name="LOUISE JAMIESON" userId="S::2103735@uad.ac.uk::8298dd2c-e410-4e9b-973d-33b0e5983049" providerId="AD" clId="Web-{276673B6-3AEC-4F9D-64F8-28C0FE209E65}" dt="2024-01-27T03:08:34.666" v="50"/>
        <pc:sldMkLst>
          <pc:docMk/>
          <pc:sldMk cId="3039556097" sldId="261"/>
        </pc:sldMkLst>
        <pc:spChg chg="del">
          <ac:chgData name="LOUISE JAMIESON" userId="S::2103735@uad.ac.uk::8298dd2c-e410-4e9b-973d-33b0e5983049" providerId="AD" clId="Web-{276673B6-3AEC-4F9D-64F8-28C0FE209E65}" dt="2024-01-27T03:08:27.978" v="49"/>
          <ac:spMkLst>
            <pc:docMk/>
            <pc:sldMk cId="3039556097" sldId="261"/>
            <ac:spMk id="2" creationId="{FE487D32-53D0-1215-9F4F-1A768FA56868}"/>
          </ac:spMkLst>
        </pc:spChg>
        <pc:spChg chg="add">
          <ac:chgData name="LOUISE JAMIESON" userId="S::2103735@uad.ac.uk::8298dd2c-e410-4e9b-973d-33b0e5983049" providerId="AD" clId="Web-{276673B6-3AEC-4F9D-64F8-28C0FE209E65}" dt="2024-01-27T03:08:25.165" v="48"/>
          <ac:spMkLst>
            <pc:docMk/>
            <pc:sldMk cId="3039556097" sldId="261"/>
            <ac:spMk id="3" creationId="{0BF63EF4-8DFA-13A3-D03E-BDE0916BF240}"/>
          </ac:spMkLst>
        </pc:spChg>
        <pc:spChg chg="del">
          <ac:chgData name="LOUISE JAMIESON" userId="S::2103735@uad.ac.uk::8298dd2c-e410-4e9b-973d-33b0e5983049" providerId="AD" clId="Web-{276673B6-3AEC-4F9D-64F8-28C0FE209E65}" dt="2024-01-27T01:56:14.268" v="1"/>
          <ac:spMkLst>
            <pc:docMk/>
            <pc:sldMk cId="3039556097" sldId="261"/>
            <ac:spMk id="3" creationId="{AA7E0854-9339-82BF-5CEE-E7C15C3825DD}"/>
          </ac:spMkLst>
        </pc:spChg>
        <pc:spChg chg="add">
          <ac:chgData name="LOUISE JAMIESON" userId="S::2103735@uad.ac.uk::8298dd2c-e410-4e9b-973d-33b0e5983049" providerId="AD" clId="Web-{276673B6-3AEC-4F9D-64F8-28C0FE209E65}" dt="2024-01-27T03:08:34.666" v="50"/>
          <ac:spMkLst>
            <pc:docMk/>
            <pc:sldMk cId="3039556097" sldId="261"/>
            <ac:spMk id="6" creationId="{120F3026-E142-8EBA-EE92-590DDB92C73C}"/>
          </ac:spMkLst>
        </pc:spChg>
        <pc:picChg chg="add mod">
          <ac:chgData name="LOUISE JAMIESON" userId="S::2103735@uad.ac.uk::8298dd2c-e410-4e9b-973d-33b0e5983049" providerId="AD" clId="Web-{276673B6-3AEC-4F9D-64F8-28C0FE209E65}" dt="2024-01-27T02:30:54.276" v="16" actId="14100"/>
          <ac:picMkLst>
            <pc:docMk/>
            <pc:sldMk cId="3039556097" sldId="261"/>
            <ac:picMk id="4" creationId="{0586A68E-20B5-0194-4E87-E7A681E4C4AE}"/>
          </ac:picMkLst>
        </pc:picChg>
        <pc:picChg chg="add mod">
          <ac:chgData name="LOUISE JAMIESON" userId="S::2103735@uad.ac.uk::8298dd2c-e410-4e9b-973d-33b0e5983049" providerId="AD" clId="Web-{276673B6-3AEC-4F9D-64F8-28C0FE209E65}" dt="2024-01-27T02:31:07.120" v="19" actId="14100"/>
          <ac:picMkLst>
            <pc:docMk/>
            <pc:sldMk cId="3039556097" sldId="261"/>
            <ac:picMk id="5" creationId="{1DBD92B8-54F4-D53D-23B5-5A866668272E}"/>
          </ac:picMkLst>
        </pc:picChg>
        <pc:picChg chg="add mod">
          <ac:chgData name="LOUISE JAMIESON" userId="S::2103735@uad.ac.uk::8298dd2c-e410-4e9b-973d-33b0e5983049" providerId="AD" clId="Web-{276673B6-3AEC-4F9D-64F8-28C0FE209E65}" dt="2024-01-27T02:31:23.980" v="23" actId="14100"/>
          <ac:picMkLst>
            <pc:docMk/>
            <pc:sldMk cId="3039556097" sldId="261"/>
            <ac:picMk id="7" creationId="{C4AEEB7E-84FD-152B-8E95-B3404F28F096}"/>
          </ac:picMkLst>
        </pc:picChg>
        <pc:picChg chg="add mod">
          <ac:chgData name="LOUISE JAMIESON" userId="S::2103735@uad.ac.uk::8298dd2c-e410-4e9b-973d-33b0e5983049" providerId="AD" clId="Web-{276673B6-3AEC-4F9D-64F8-28C0FE209E65}" dt="2024-01-27T02:34:21.222" v="43" actId="1076"/>
          <ac:picMkLst>
            <pc:docMk/>
            <pc:sldMk cId="3039556097" sldId="261"/>
            <ac:picMk id="8" creationId="{624CA18B-3214-7322-BFC8-DF841A12BBE7}"/>
          </ac:picMkLst>
        </pc:picChg>
        <pc:picChg chg="add mod">
          <ac:chgData name="LOUISE JAMIESON" userId="S::2103735@uad.ac.uk::8298dd2c-e410-4e9b-973d-33b0e5983049" providerId="AD" clId="Web-{276673B6-3AEC-4F9D-64F8-28C0FE209E65}" dt="2024-01-27T02:34:05.705" v="40" actId="14100"/>
          <ac:picMkLst>
            <pc:docMk/>
            <pc:sldMk cId="3039556097" sldId="261"/>
            <ac:picMk id="9" creationId="{206F829E-BFE1-CC3E-2183-DCEDC397B39E}"/>
          </ac:picMkLst>
        </pc:picChg>
      </pc:sldChg>
      <pc:sldChg chg="addSp delSp modSp add replId">
        <pc:chgData name="LOUISE JAMIESON" userId="S::2103735@uad.ac.uk::8298dd2c-e410-4e9b-973d-33b0e5983049" providerId="AD" clId="Web-{276673B6-3AEC-4F9D-64F8-28C0FE209E65}" dt="2024-01-27T03:07:58.226" v="45"/>
        <pc:sldMkLst>
          <pc:docMk/>
          <pc:sldMk cId="1219989250" sldId="262"/>
        </pc:sldMkLst>
        <pc:picChg chg="add del mod">
          <ac:chgData name="LOUISE JAMIESON" userId="S::2103735@uad.ac.uk::8298dd2c-e410-4e9b-973d-33b0e5983049" providerId="AD" clId="Web-{276673B6-3AEC-4F9D-64F8-28C0FE209E65}" dt="2024-01-27T03:07:56.429" v="44"/>
          <ac:picMkLst>
            <pc:docMk/>
            <pc:sldMk cId="1219989250" sldId="262"/>
            <ac:picMk id="3" creationId="{45A2DBA0-9299-1ACC-E8C8-F12CB0387863}"/>
          </ac:picMkLst>
        </pc:picChg>
        <pc:picChg chg="del">
          <ac:chgData name="LOUISE JAMIESON" userId="S::2103735@uad.ac.uk::8298dd2c-e410-4e9b-973d-33b0e5983049" providerId="AD" clId="Web-{276673B6-3AEC-4F9D-64F8-28C0FE209E65}" dt="2024-01-27T01:56:43.519" v="7"/>
          <ac:picMkLst>
            <pc:docMk/>
            <pc:sldMk cId="1219989250" sldId="262"/>
            <ac:picMk id="4" creationId="{5E32A392-BC18-8924-7614-A0009AF5EDE6}"/>
          </ac:picMkLst>
        </pc:picChg>
        <pc:picChg chg="add del mod">
          <ac:chgData name="LOUISE JAMIESON" userId="S::2103735@uad.ac.uk::8298dd2c-e410-4e9b-973d-33b0e5983049" providerId="AD" clId="Web-{276673B6-3AEC-4F9D-64F8-28C0FE209E65}" dt="2024-01-27T03:07:58.226" v="45"/>
          <ac:picMkLst>
            <pc:docMk/>
            <pc:sldMk cId="1219989250" sldId="262"/>
            <ac:picMk id="4" creationId="{6E30DC0A-7D31-21CD-B28B-28C10692D46F}"/>
          </ac:picMkLst>
        </pc:picChg>
      </pc:sldChg>
      <pc:sldChg chg="add del replId">
        <pc:chgData name="LOUISE JAMIESON" userId="S::2103735@uad.ac.uk::8298dd2c-e410-4e9b-973d-33b0e5983049" providerId="AD" clId="Web-{276673B6-3AEC-4F9D-64F8-28C0FE209E65}" dt="2024-01-27T03:08:16.352" v="47"/>
        <pc:sldMkLst>
          <pc:docMk/>
          <pc:sldMk cId="3952345371" sldId="263"/>
        </pc:sldMkLst>
      </pc:sldChg>
    </pc:docChg>
  </pc:docChgLst>
  <pc:docChgLst>
    <pc:chgData name="LOUISE JAMIESON" userId="S::2103735@uad.ac.uk::8298dd2c-e410-4e9b-973d-33b0e5983049" providerId="AD" clId="Web-{E608AF6B-7EF3-F29D-3626-5AB30DBBEF54}"/>
    <pc:docChg chg="modSld">
      <pc:chgData name="LOUISE JAMIESON" userId="S::2103735@uad.ac.uk::8298dd2c-e410-4e9b-973d-33b0e5983049" providerId="AD" clId="Web-{E608AF6B-7EF3-F29D-3626-5AB30DBBEF54}" dt="2024-02-08T13:50:39.452" v="3"/>
      <pc:docMkLst>
        <pc:docMk/>
      </pc:docMkLst>
      <pc:sldChg chg="addSp delSp modSp">
        <pc:chgData name="LOUISE JAMIESON" userId="S::2103735@uad.ac.uk::8298dd2c-e410-4e9b-973d-33b0e5983049" providerId="AD" clId="Web-{E608AF6B-7EF3-F29D-3626-5AB30DBBEF54}" dt="2024-02-08T13:50:39.452" v="3"/>
        <pc:sldMkLst>
          <pc:docMk/>
          <pc:sldMk cId="4019089515" sldId="265"/>
        </pc:sldMkLst>
        <pc:picChg chg="add del mod">
          <ac:chgData name="LOUISE JAMIESON" userId="S::2103735@uad.ac.uk::8298dd2c-e410-4e9b-973d-33b0e5983049" providerId="AD" clId="Web-{E608AF6B-7EF3-F29D-3626-5AB30DBBEF54}" dt="2024-02-08T13:50:39.452" v="3"/>
          <ac:picMkLst>
            <pc:docMk/>
            <pc:sldMk cId="4019089515" sldId="265"/>
            <ac:picMk id="6" creationId="{A3D99B31-B72D-A0E0-E281-539D94362FAD}"/>
          </ac:picMkLst>
        </pc:picChg>
      </pc:sldChg>
    </pc:docChg>
  </pc:docChgLst>
  <pc:docChgLst>
    <pc:chgData name="LOUISE JAMIESON" userId="S::2103735@uad.ac.uk::8298dd2c-e410-4e9b-973d-33b0e5983049" providerId="AD" clId="Web-{0B0457E6-1339-59CA-3757-FAEBBC0A72C7}"/>
    <pc:docChg chg="modSld">
      <pc:chgData name="LOUISE JAMIESON" userId="S::2103735@uad.ac.uk::8298dd2c-e410-4e9b-973d-33b0e5983049" providerId="AD" clId="Web-{0B0457E6-1339-59CA-3757-FAEBBC0A72C7}" dt="2024-02-05T16:54:23.678" v="65" actId="1076"/>
      <pc:docMkLst>
        <pc:docMk/>
      </pc:docMkLst>
      <pc:sldChg chg="addSp delSp modSp">
        <pc:chgData name="LOUISE JAMIESON" userId="S::2103735@uad.ac.uk::8298dd2c-e410-4e9b-973d-33b0e5983049" providerId="AD" clId="Web-{0B0457E6-1339-59CA-3757-FAEBBC0A72C7}" dt="2024-02-05T16:54:23.678" v="65" actId="1076"/>
        <pc:sldMkLst>
          <pc:docMk/>
          <pc:sldMk cId="700023845" sldId="269"/>
        </pc:sldMkLst>
        <pc:spChg chg="del">
          <ac:chgData name="LOUISE JAMIESON" userId="S::2103735@uad.ac.uk::8298dd2c-e410-4e9b-973d-33b0e5983049" providerId="AD" clId="Web-{0B0457E6-1339-59CA-3757-FAEBBC0A72C7}" dt="2024-02-05T16:48:20.114" v="0"/>
          <ac:spMkLst>
            <pc:docMk/>
            <pc:sldMk cId="700023845" sldId="269"/>
            <ac:spMk id="3" creationId="{AACF59FC-8517-B20C-495E-08A96EB9D2F1}"/>
          </ac:spMkLst>
        </pc:spChg>
        <pc:picChg chg="add mod">
          <ac:chgData name="LOUISE JAMIESON" userId="S::2103735@uad.ac.uk::8298dd2c-e410-4e9b-973d-33b0e5983049" providerId="AD" clId="Web-{0B0457E6-1339-59CA-3757-FAEBBC0A72C7}" dt="2024-02-05T16:51:53.499" v="28" actId="14100"/>
          <ac:picMkLst>
            <pc:docMk/>
            <pc:sldMk cId="700023845" sldId="269"/>
            <ac:picMk id="2" creationId="{0FFEEE21-23CE-D605-07EB-784C759145B3}"/>
          </ac:picMkLst>
        </pc:picChg>
        <pc:picChg chg="add mod">
          <ac:chgData name="LOUISE JAMIESON" userId="S::2103735@uad.ac.uk::8298dd2c-e410-4e9b-973d-33b0e5983049" providerId="AD" clId="Web-{0B0457E6-1339-59CA-3757-FAEBBC0A72C7}" dt="2024-02-05T16:53:52.707" v="57" actId="1076"/>
          <ac:picMkLst>
            <pc:docMk/>
            <pc:sldMk cId="700023845" sldId="269"/>
            <ac:picMk id="4" creationId="{57474E8C-07F0-F918-7FFF-8991588F49BF}"/>
          </ac:picMkLst>
        </pc:picChg>
        <pc:picChg chg="add mod">
          <ac:chgData name="LOUISE JAMIESON" userId="S::2103735@uad.ac.uk::8298dd2c-e410-4e9b-973d-33b0e5983049" providerId="AD" clId="Web-{0B0457E6-1339-59CA-3757-FAEBBC0A72C7}" dt="2024-02-05T16:53:59.520" v="60" actId="1076"/>
          <ac:picMkLst>
            <pc:docMk/>
            <pc:sldMk cId="700023845" sldId="269"/>
            <ac:picMk id="6" creationId="{71BB6F89-4B2C-53AB-5B4D-6D404FCF350A}"/>
          </ac:picMkLst>
        </pc:picChg>
        <pc:picChg chg="add mod">
          <ac:chgData name="LOUISE JAMIESON" userId="S::2103735@uad.ac.uk::8298dd2c-e410-4e9b-973d-33b0e5983049" providerId="AD" clId="Web-{0B0457E6-1339-59CA-3757-FAEBBC0A72C7}" dt="2024-02-05T16:53:47.895" v="55" actId="14100"/>
          <ac:picMkLst>
            <pc:docMk/>
            <pc:sldMk cId="700023845" sldId="269"/>
            <ac:picMk id="7" creationId="{E4B7E0BD-617A-AA0A-4487-EFDB47BC3CCB}"/>
          </ac:picMkLst>
        </pc:picChg>
        <pc:picChg chg="add mod">
          <ac:chgData name="LOUISE JAMIESON" userId="S::2103735@uad.ac.uk::8298dd2c-e410-4e9b-973d-33b0e5983049" providerId="AD" clId="Web-{0B0457E6-1339-59CA-3757-FAEBBC0A72C7}" dt="2024-02-05T16:54:23.678" v="65" actId="1076"/>
          <ac:picMkLst>
            <pc:docMk/>
            <pc:sldMk cId="700023845" sldId="269"/>
            <ac:picMk id="8" creationId="{747A78CD-8D64-D9B0-8992-623A5CCDF6B0}"/>
          </ac:picMkLst>
        </pc:picChg>
        <pc:picChg chg="add mod">
          <ac:chgData name="LOUISE JAMIESON" userId="S::2103735@uad.ac.uk::8298dd2c-e410-4e9b-973d-33b0e5983049" providerId="AD" clId="Web-{0B0457E6-1339-59CA-3757-FAEBBC0A72C7}" dt="2024-02-05T16:54:14.927" v="63" actId="1076"/>
          <ac:picMkLst>
            <pc:docMk/>
            <pc:sldMk cId="700023845" sldId="269"/>
            <ac:picMk id="9" creationId="{12007E48-4680-9E70-B39C-B1A1FD9195C9}"/>
          </ac:picMkLst>
        </pc:picChg>
      </pc:sldChg>
    </pc:docChg>
  </pc:docChgLst>
  <pc:docChgLst>
    <pc:chgData name="LOUISE JAMIESON" userId="S::2103735@uad.ac.uk::8298dd2c-e410-4e9b-973d-33b0e5983049" providerId="AD" clId="Web-{DB678B0F-BA6A-4531-821E-8BA3329658C6}"/>
    <pc:docChg chg="addSld delSld modSld modMainMaster">
      <pc:chgData name="LOUISE JAMIESON" userId="S::2103735@uad.ac.uk::8298dd2c-e410-4e9b-973d-33b0e5983049" providerId="AD" clId="Web-{DB678B0F-BA6A-4531-821E-8BA3329658C6}" dt="2024-01-24T16:52:20.252" v="111"/>
      <pc:docMkLst>
        <pc:docMk/>
      </pc:docMkLst>
      <pc:sldChg chg="modSp mod setBg">
        <pc:chgData name="LOUISE JAMIESON" userId="S::2103735@uad.ac.uk::8298dd2c-e410-4e9b-973d-33b0e5983049" providerId="AD" clId="Web-{DB678B0F-BA6A-4531-821E-8BA3329658C6}" dt="2024-01-24T15:30:23.695" v="68"/>
        <pc:sldMkLst>
          <pc:docMk/>
          <pc:sldMk cId="109857222" sldId="256"/>
        </pc:sldMkLst>
        <pc:spChg chg="mod">
          <ac:chgData name="LOUISE JAMIESON" userId="S::2103735@uad.ac.uk::8298dd2c-e410-4e9b-973d-33b0e5983049" providerId="AD" clId="Web-{DB678B0F-BA6A-4531-821E-8BA3329658C6}" dt="2024-01-24T15:29:53.397" v="66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OUISE JAMIESON" userId="S::2103735@uad.ac.uk::8298dd2c-e410-4e9b-973d-33b0e5983049" providerId="AD" clId="Web-{DB678B0F-BA6A-4531-821E-8BA3329658C6}" dt="2024-01-24T15:28:59.474" v="59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">
        <pc:chgData name="LOUISE JAMIESON" userId="S::2103735@uad.ac.uk::8298dd2c-e410-4e9b-973d-33b0e5983049" providerId="AD" clId="Web-{DB678B0F-BA6A-4531-821E-8BA3329658C6}" dt="2024-01-24T15:36:06.110" v="84"/>
        <pc:sldMkLst>
          <pc:docMk/>
          <pc:sldMk cId="3454041090" sldId="257"/>
        </pc:sldMkLst>
        <pc:spChg chg="del">
          <ac:chgData name="LOUISE JAMIESON" userId="S::2103735@uad.ac.uk::8298dd2c-e410-4e9b-973d-33b0e5983049" providerId="AD" clId="Web-{DB678B0F-BA6A-4531-821E-8BA3329658C6}" dt="2024-01-24T15:23:01.137" v="1"/>
          <ac:spMkLst>
            <pc:docMk/>
            <pc:sldMk cId="3454041090" sldId="257"/>
            <ac:spMk id="2" creationId="{76A0DF6B-09C1-59C1-0275-24E7187ECE6B}"/>
          </ac:spMkLst>
        </pc:spChg>
        <pc:spChg chg="del mod">
          <ac:chgData name="LOUISE JAMIESON" userId="S::2103735@uad.ac.uk::8298dd2c-e410-4e9b-973d-33b0e5983049" providerId="AD" clId="Web-{DB678B0F-BA6A-4531-821E-8BA3329658C6}" dt="2024-01-24T15:25:01.187" v="4"/>
          <ac:spMkLst>
            <pc:docMk/>
            <pc:sldMk cId="3454041090" sldId="257"/>
            <ac:spMk id="3" creationId="{4ACC8830-5A3F-69DF-2E40-DC580F488BA9}"/>
          </ac:spMkLst>
        </pc:spChg>
        <pc:spChg chg="add mod">
          <ac:chgData name="LOUISE JAMIESON" userId="S::2103735@uad.ac.uk::8298dd2c-e410-4e9b-973d-33b0e5983049" providerId="AD" clId="Web-{DB678B0F-BA6A-4531-821E-8BA3329658C6}" dt="2024-01-24T15:26:54.315" v="19"/>
          <ac:spMkLst>
            <pc:docMk/>
            <pc:sldMk cId="3454041090" sldId="257"/>
            <ac:spMk id="6" creationId="{0D6D99AC-7C85-A4E6-7F63-7089EFBD29CE}"/>
          </ac:spMkLst>
        </pc:spChg>
        <pc:spChg chg="add mod">
          <ac:chgData name="LOUISE JAMIESON" userId="S::2103735@uad.ac.uk::8298dd2c-e410-4e9b-973d-33b0e5983049" providerId="AD" clId="Web-{DB678B0F-BA6A-4531-821E-8BA3329658C6}" dt="2024-01-24T15:35:51.219" v="82" actId="20577"/>
          <ac:spMkLst>
            <pc:docMk/>
            <pc:sldMk cId="3454041090" sldId="257"/>
            <ac:spMk id="8" creationId="{5E1A97ED-BE59-50B6-5D8C-AFDEEC923F7D}"/>
          </ac:spMkLst>
        </pc:spChg>
        <pc:spChg chg="add del">
          <ac:chgData name="LOUISE JAMIESON" userId="S::2103735@uad.ac.uk::8298dd2c-e410-4e9b-973d-33b0e5983049" providerId="AD" clId="Web-{DB678B0F-BA6A-4531-821E-8BA3329658C6}" dt="2024-01-24T15:36:06.110" v="84"/>
          <ac:spMkLst>
            <pc:docMk/>
            <pc:sldMk cId="3454041090" sldId="257"/>
            <ac:spMk id="10" creationId="{76065924-B36E-6008-2213-C6334316F896}"/>
          </ac:spMkLst>
        </pc:spChg>
        <pc:picChg chg="add mod ord">
          <ac:chgData name="LOUISE JAMIESON" userId="S::2103735@uad.ac.uk::8298dd2c-e410-4e9b-973d-33b0e5983049" providerId="AD" clId="Web-{DB678B0F-BA6A-4531-821E-8BA3329658C6}" dt="2024-01-24T15:27:01.580" v="21" actId="14100"/>
          <ac:picMkLst>
            <pc:docMk/>
            <pc:sldMk cId="3454041090" sldId="257"/>
            <ac:picMk id="4" creationId="{BAA38A0F-7C85-6A8D-BA6E-51CE219902A3}"/>
          </ac:picMkLst>
        </pc:picChg>
      </pc:sldChg>
      <pc:sldChg chg="modSp new del mod">
        <pc:chgData name="LOUISE JAMIESON" userId="S::2103735@uad.ac.uk::8298dd2c-e410-4e9b-973d-33b0e5983049" providerId="AD" clId="Web-{DB678B0F-BA6A-4531-821E-8BA3329658C6}" dt="2024-01-24T16:29:03.410" v="98"/>
        <pc:sldMkLst>
          <pc:docMk/>
          <pc:sldMk cId="316403342" sldId="258"/>
        </pc:sldMkLst>
        <pc:spChg chg="mod">
          <ac:chgData name="LOUISE JAMIESON" userId="S::2103735@uad.ac.uk::8298dd2c-e410-4e9b-973d-33b0e5983049" providerId="AD" clId="Web-{DB678B0F-BA6A-4531-821E-8BA3329658C6}" dt="2024-01-24T15:26:49.236" v="18" actId="20577"/>
          <ac:spMkLst>
            <pc:docMk/>
            <pc:sldMk cId="316403342" sldId="258"/>
            <ac:spMk id="2" creationId="{18CF0815-9562-CA40-8413-AD49CF4C4252}"/>
          </ac:spMkLst>
        </pc:spChg>
        <pc:spChg chg="mod">
          <ac:chgData name="LOUISE JAMIESON" userId="S::2103735@uad.ac.uk::8298dd2c-e410-4e9b-973d-33b0e5983049" providerId="AD" clId="Web-{DB678B0F-BA6A-4531-821E-8BA3329658C6}" dt="2024-01-24T15:27:43.925" v="30" actId="20577"/>
          <ac:spMkLst>
            <pc:docMk/>
            <pc:sldMk cId="316403342" sldId="258"/>
            <ac:spMk id="3" creationId="{4FD484B1-87C2-A6D6-87B5-2CDB85769BDD}"/>
          </ac:spMkLst>
        </pc:spChg>
      </pc:sldChg>
      <pc:sldChg chg="addSp delSp modSp add replId">
        <pc:chgData name="LOUISE JAMIESON" userId="S::2103735@uad.ac.uk::8298dd2c-e410-4e9b-973d-33b0e5983049" providerId="AD" clId="Web-{DB678B0F-BA6A-4531-821E-8BA3329658C6}" dt="2024-01-24T16:28:53.097" v="97" actId="14100"/>
        <pc:sldMkLst>
          <pc:docMk/>
          <pc:sldMk cId="1255429812" sldId="259"/>
        </pc:sldMkLst>
        <pc:spChg chg="add del mod">
          <ac:chgData name="LOUISE JAMIESON" userId="S::2103735@uad.ac.uk::8298dd2c-e410-4e9b-973d-33b0e5983049" providerId="AD" clId="Web-{DB678B0F-BA6A-4531-821E-8BA3329658C6}" dt="2024-01-24T16:28:31.456" v="94"/>
          <ac:spMkLst>
            <pc:docMk/>
            <pc:sldMk cId="1255429812" sldId="259"/>
            <ac:spMk id="3" creationId="{34ACD767-0A9A-6A55-D0D0-E33E2904B910}"/>
          </ac:spMkLst>
        </pc:spChg>
        <pc:spChg chg="mod">
          <ac:chgData name="LOUISE JAMIESON" userId="S::2103735@uad.ac.uk::8298dd2c-e410-4e9b-973d-33b0e5983049" providerId="AD" clId="Web-{DB678B0F-BA6A-4531-821E-8BA3329658C6}" dt="2024-01-24T16:28:53.097" v="97" actId="14100"/>
          <ac:spMkLst>
            <pc:docMk/>
            <pc:sldMk cId="1255429812" sldId="259"/>
            <ac:spMk id="8" creationId="{209A4E81-6A22-38A1-3C7F-7F8156D0567A}"/>
          </ac:spMkLst>
        </pc:spChg>
        <pc:picChg chg="add mod ord">
          <ac:chgData name="LOUISE JAMIESON" userId="S::2103735@uad.ac.uk::8298dd2c-e410-4e9b-973d-33b0e5983049" providerId="AD" clId="Web-{DB678B0F-BA6A-4531-821E-8BA3329658C6}" dt="2024-01-24T16:28:44.050" v="96" actId="14100"/>
          <ac:picMkLst>
            <pc:docMk/>
            <pc:sldMk cId="1255429812" sldId="259"/>
            <ac:picMk id="2" creationId="{A8379962-1A64-86F8-8CAE-479D790B8258}"/>
          </ac:picMkLst>
        </pc:picChg>
        <pc:picChg chg="del">
          <ac:chgData name="LOUISE JAMIESON" userId="S::2103735@uad.ac.uk::8298dd2c-e410-4e9b-973d-33b0e5983049" providerId="AD" clId="Web-{DB678B0F-BA6A-4531-821E-8BA3329658C6}" dt="2024-01-24T15:36:13.829" v="86"/>
          <ac:picMkLst>
            <pc:docMk/>
            <pc:sldMk cId="1255429812" sldId="259"/>
            <ac:picMk id="4" creationId="{848B44A7-F2DE-CF3F-E61E-4D65EA922DC8}"/>
          </ac:picMkLst>
        </pc:picChg>
      </pc:sldChg>
      <pc:sldChg chg="addSp delSp modSp add replId">
        <pc:chgData name="LOUISE JAMIESON" userId="S::2103735@uad.ac.uk::8298dd2c-e410-4e9b-973d-33b0e5983049" providerId="AD" clId="Web-{DB678B0F-BA6A-4531-821E-8BA3329658C6}" dt="2024-01-24T16:52:20.252" v="111"/>
        <pc:sldMkLst>
          <pc:docMk/>
          <pc:sldMk cId="2146617746" sldId="260"/>
        </pc:sldMkLst>
        <pc:spChg chg="add mod">
          <ac:chgData name="LOUISE JAMIESON" userId="S::2103735@uad.ac.uk::8298dd2c-e410-4e9b-973d-33b0e5983049" providerId="AD" clId="Web-{DB678B0F-BA6A-4531-821E-8BA3329658C6}" dt="2024-01-24T16:52:20.252" v="111"/>
          <ac:spMkLst>
            <pc:docMk/>
            <pc:sldMk cId="2146617746" sldId="260"/>
            <ac:spMk id="4" creationId="{6D3C4E22-891F-6810-1AE9-9E5D6EE9150F}"/>
          </ac:spMkLst>
        </pc:spChg>
        <pc:spChg chg="mod">
          <ac:chgData name="LOUISE JAMIESON" userId="S::2103735@uad.ac.uk::8298dd2c-e410-4e9b-973d-33b0e5983049" providerId="AD" clId="Web-{DB678B0F-BA6A-4531-821E-8BA3329658C6}" dt="2024-01-24T16:52:19.252" v="110" actId="20577"/>
          <ac:spMkLst>
            <pc:docMk/>
            <pc:sldMk cId="2146617746" sldId="260"/>
            <ac:spMk id="8" creationId="{10107EB9-E20F-B852-4974-EAF41349DB23}"/>
          </ac:spMkLst>
        </pc:spChg>
        <pc:picChg chg="del">
          <ac:chgData name="LOUISE JAMIESON" userId="S::2103735@uad.ac.uk::8298dd2c-e410-4e9b-973d-33b0e5983049" providerId="AD" clId="Web-{DB678B0F-BA6A-4531-821E-8BA3329658C6}" dt="2024-01-24T16:52:20.252" v="111"/>
          <ac:picMkLst>
            <pc:docMk/>
            <pc:sldMk cId="2146617746" sldId="260"/>
            <ac:picMk id="2" creationId="{B5F20334-BABC-4273-01C1-D767E5273504}"/>
          </ac:picMkLst>
        </pc:picChg>
      </pc:sldChg>
      <pc:sldMasterChg chg="mod setBg modSldLayout">
        <pc:chgData name="LOUISE JAMIESON" userId="S::2103735@uad.ac.uk::8298dd2c-e410-4e9b-973d-33b0e5983049" providerId="AD" clId="Web-{DB678B0F-BA6A-4531-821E-8BA3329658C6}" dt="2024-01-24T15:30:23.695" v="68"/>
        <pc:sldMasterMkLst>
          <pc:docMk/>
          <pc:sldMasterMk cId="2460954070" sldId="2147483660"/>
        </pc:sldMasterMkLst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LOUISE JAMIESON" userId="S::2103735@uad.ac.uk::8298dd2c-e410-4e9b-973d-33b0e5983049" providerId="AD" clId="Web-{DB678B0F-BA6A-4531-821E-8BA3329658C6}" dt="2024-01-24T15:30:23.695" v="68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LOUISE JAMIESON" userId="S::2103735@uad.ac.uk::8298dd2c-e410-4e9b-973d-33b0e5983049" providerId="AD" clId="Web-{7EE30068-C2B3-20E4-79B1-3ACF2E60227D}"/>
    <pc:docChg chg="modSld">
      <pc:chgData name="LOUISE JAMIESON" userId="S::2103735@uad.ac.uk::8298dd2c-e410-4e9b-973d-33b0e5983049" providerId="AD" clId="Web-{7EE30068-C2B3-20E4-79B1-3ACF2E60227D}" dt="2024-01-24T21:07:28.208" v="24" actId="14100"/>
      <pc:docMkLst>
        <pc:docMk/>
      </pc:docMkLst>
      <pc:sldChg chg="modSp">
        <pc:chgData name="LOUISE JAMIESON" userId="S::2103735@uad.ac.uk::8298dd2c-e410-4e9b-973d-33b0e5983049" providerId="AD" clId="Web-{7EE30068-C2B3-20E4-79B1-3ACF2E60227D}" dt="2024-01-24T21:07:28.208" v="24" actId="14100"/>
        <pc:sldMkLst>
          <pc:docMk/>
          <pc:sldMk cId="3454041090" sldId="257"/>
        </pc:sldMkLst>
        <pc:spChg chg="mod">
          <ac:chgData name="LOUISE JAMIESON" userId="S::2103735@uad.ac.uk::8298dd2c-e410-4e9b-973d-33b0e5983049" providerId="AD" clId="Web-{7EE30068-C2B3-20E4-79B1-3ACF2E60227D}" dt="2024-01-24T21:07:28.208" v="24" actId="14100"/>
          <ac:spMkLst>
            <pc:docMk/>
            <pc:sldMk cId="3454041090" sldId="257"/>
            <ac:spMk id="6" creationId="{0D6D99AC-7C85-A4E6-7F63-7089EFBD29CE}"/>
          </ac:spMkLst>
        </pc:spChg>
      </pc:sldChg>
      <pc:sldChg chg="modSp">
        <pc:chgData name="LOUISE JAMIESON" userId="S::2103735@uad.ac.uk::8298dd2c-e410-4e9b-973d-33b0e5983049" providerId="AD" clId="Web-{7EE30068-C2B3-20E4-79B1-3ACF2E60227D}" dt="2024-01-24T21:07:13.941" v="18" actId="20577"/>
        <pc:sldMkLst>
          <pc:docMk/>
          <pc:sldMk cId="1255429812" sldId="259"/>
        </pc:sldMkLst>
        <pc:spChg chg="mod">
          <ac:chgData name="LOUISE JAMIESON" userId="S::2103735@uad.ac.uk::8298dd2c-e410-4e9b-973d-33b0e5983049" providerId="AD" clId="Web-{7EE30068-C2B3-20E4-79B1-3ACF2E60227D}" dt="2024-01-24T21:07:10.097" v="17" actId="20577"/>
          <ac:spMkLst>
            <pc:docMk/>
            <pc:sldMk cId="1255429812" sldId="259"/>
            <ac:spMk id="6" creationId="{31683ACF-79A5-9C02-DAB0-976F793B6AB6}"/>
          </ac:spMkLst>
        </pc:spChg>
        <pc:spChg chg="mod">
          <ac:chgData name="LOUISE JAMIESON" userId="S::2103735@uad.ac.uk::8298dd2c-e410-4e9b-973d-33b0e5983049" providerId="AD" clId="Web-{7EE30068-C2B3-20E4-79B1-3ACF2E60227D}" dt="2024-01-24T21:07:13.941" v="18" actId="20577"/>
          <ac:spMkLst>
            <pc:docMk/>
            <pc:sldMk cId="1255429812" sldId="259"/>
            <ac:spMk id="8" creationId="{209A4E81-6A22-38A1-3C7F-7F8156D0567A}"/>
          </ac:spMkLst>
        </pc:spChg>
      </pc:sldChg>
      <pc:sldChg chg="addSp delSp modSp">
        <pc:chgData name="LOUISE JAMIESON" userId="S::2103735@uad.ac.uk::8298dd2c-e410-4e9b-973d-33b0e5983049" providerId="AD" clId="Web-{7EE30068-C2B3-20E4-79B1-3ACF2E60227D}" dt="2024-01-24T21:06:41.268" v="8" actId="14100"/>
        <pc:sldMkLst>
          <pc:docMk/>
          <pc:sldMk cId="2146617746" sldId="260"/>
        </pc:sldMkLst>
        <pc:spChg chg="del">
          <ac:chgData name="LOUISE JAMIESON" userId="S::2103735@uad.ac.uk::8298dd2c-e410-4e9b-973d-33b0e5983049" providerId="AD" clId="Web-{7EE30068-C2B3-20E4-79B1-3ACF2E60227D}" dt="2024-01-24T20:53:04.801" v="0"/>
          <ac:spMkLst>
            <pc:docMk/>
            <pc:sldMk cId="2146617746" sldId="260"/>
            <ac:spMk id="4" creationId="{6D3C4E22-891F-6810-1AE9-9E5D6EE9150F}"/>
          </ac:spMkLst>
        </pc:spChg>
        <pc:spChg chg="mod">
          <ac:chgData name="LOUISE JAMIESON" userId="S::2103735@uad.ac.uk::8298dd2c-e410-4e9b-973d-33b0e5983049" providerId="AD" clId="Web-{7EE30068-C2B3-20E4-79B1-3ACF2E60227D}" dt="2024-01-24T21:06:41.268" v="8" actId="14100"/>
          <ac:spMkLst>
            <pc:docMk/>
            <pc:sldMk cId="2146617746" sldId="260"/>
            <ac:spMk id="6" creationId="{EF849B14-9C28-316A-E7C0-FED9D62740B5}"/>
          </ac:spMkLst>
        </pc:spChg>
        <pc:picChg chg="add mod ord">
          <ac:chgData name="LOUISE JAMIESON" userId="S::2103735@uad.ac.uk::8298dd2c-e410-4e9b-973d-33b0e5983049" providerId="AD" clId="Web-{7EE30068-C2B3-20E4-79B1-3ACF2E60227D}" dt="2024-01-24T20:53:24.568" v="2" actId="14100"/>
          <ac:picMkLst>
            <pc:docMk/>
            <pc:sldMk cId="2146617746" sldId="260"/>
            <ac:picMk id="2" creationId="{CAEAF406-CA45-986A-DFEA-62A17DAB538C}"/>
          </ac:picMkLst>
        </pc:picChg>
      </pc:sldChg>
    </pc:docChg>
  </pc:docChgLst>
  <pc:docChgLst>
    <pc:chgData name="LOUISE JAMIESON" userId="S::2103735@uad.ac.uk::8298dd2c-e410-4e9b-973d-33b0e5983049" providerId="AD" clId="Web-{E5042C2B-9B1A-CBCA-E594-725643DBA973}"/>
    <pc:docChg chg="addSld modSld">
      <pc:chgData name="LOUISE JAMIESON" userId="S::2103735@uad.ac.uk::8298dd2c-e410-4e9b-973d-33b0e5983049" providerId="AD" clId="Web-{E5042C2B-9B1A-CBCA-E594-725643DBA973}" dt="2024-01-31T13:37:41.010" v="93" actId="20577"/>
      <pc:docMkLst>
        <pc:docMk/>
      </pc:docMkLst>
      <pc:sldChg chg="modSp">
        <pc:chgData name="LOUISE JAMIESON" userId="S::2103735@uad.ac.uk::8298dd2c-e410-4e9b-973d-33b0e5983049" providerId="AD" clId="Web-{E5042C2B-9B1A-CBCA-E594-725643DBA973}" dt="2024-01-31T13:34:01.582" v="31" actId="20577"/>
        <pc:sldMkLst>
          <pc:docMk/>
          <pc:sldMk cId="3039556097" sldId="261"/>
        </pc:sldMkLst>
        <pc:spChg chg="mod">
          <ac:chgData name="LOUISE JAMIESON" userId="S::2103735@uad.ac.uk::8298dd2c-e410-4e9b-973d-33b0e5983049" providerId="AD" clId="Web-{E5042C2B-9B1A-CBCA-E594-725643DBA973}" dt="2024-01-31T13:34:01.582" v="31" actId="20577"/>
          <ac:spMkLst>
            <pc:docMk/>
            <pc:sldMk cId="3039556097" sldId="261"/>
            <ac:spMk id="6" creationId="{120F3026-E142-8EBA-EE92-590DDB92C73C}"/>
          </ac:spMkLst>
        </pc:spChg>
      </pc:sldChg>
      <pc:sldChg chg="addSp delSp modSp">
        <pc:chgData name="LOUISE JAMIESON" userId="S::2103735@uad.ac.uk::8298dd2c-e410-4e9b-973d-33b0e5983049" providerId="AD" clId="Web-{E5042C2B-9B1A-CBCA-E594-725643DBA973}" dt="2024-01-31T13:34:50.318" v="54" actId="20577"/>
        <pc:sldMkLst>
          <pc:docMk/>
          <pc:sldMk cId="1219989250" sldId="262"/>
        </pc:sldMkLst>
        <pc:spChg chg="del">
          <ac:chgData name="LOUISE JAMIESON" userId="S::2103735@uad.ac.uk::8298dd2c-e410-4e9b-973d-33b0e5983049" providerId="AD" clId="Web-{E5042C2B-9B1A-CBCA-E594-725643DBA973}" dt="2024-01-31T13:34:29.239" v="44"/>
          <ac:spMkLst>
            <pc:docMk/>
            <pc:sldMk cId="1219989250" sldId="262"/>
            <ac:spMk id="2" creationId="{9E39534E-38B7-B1C3-B524-6CB16CE51643}"/>
          </ac:spMkLst>
        </pc:spChg>
        <pc:spChg chg="add mod">
          <ac:chgData name="LOUISE JAMIESON" userId="S::2103735@uad.ac.uk::8298dd2c-e410-4e9b-973d-33b0e5983049" providerId="AD" clId="Web-{E5042C2B-9B1A-CBCA-E594-725643DBA973}" dt="2024-01-31T13:34:50.318" v="54" actId="20577"/>
          <ac:spMkLst>
            <pc:docMk/>
            <pc:sldMk cId="1219989250" sldId="262"/>
            <ac:spMk id="6" creationId="{27A1F455-73D6-81AD-0AC0-152968CCD914}"/>
          </ac:spMkLst>
        </pc:spChg>
      </pc:sldChg>
      <pc:sldChg chg="addSp delSp modSp">
        <pc:chgData name="LOUISE JAMIESON" userId="S::2103735@uad.ac.uk::8298dd2c-e410-4e9b-973d-33b0e5983049" providerId="AD" clId="Web-{E5042C2B-9B1A-CBCA-E594-725643DBA973}" dt="2024-01-31T13:34:19.895" v="43" actId="20577"/>
        <pc:sldMkLst>
          <pc:docMk/>
          <pc:sldMk cId="4019089515" sldId="265"/>
        </pc:sldMkLst>
        <pc:spChg chg="del">
          <ac:chgData name="LOUISE JAMIESON" userId="S::2103735@uad.ac.uk::8298dd2c-e410-4e9b-973d-33b0e5983049" providerId="AD" clId="Web-{E5042C2B-9B1A-CBCA-E594-725643DBA973}" dt="2024-01-31T13:29:07.762" v="0"/>
          <ac:spMkLst>
            <pc:docMk/>
            <pc:sldMk cId="4019089515" sldId="265"/>
            <ac:spMk id="6" creationId="{D7021D46-52C5-8738-2ECA-6474F7392529}"/>
          </ac:spMkLst>
        </pc:spChg>
        <pc:spChg chg="add mod">
          <ac:chgData name="LOUISE JAMIESON" userId="S::2103735@uad.ac.uk::8298dd2c-e410-4e9b-973d-33b0e5983049" providerId="AD" clId="Web-{E5042C2B-9B1A-CBCA-E594-725643DBA973}" dt="2024-01-31T13:34:19.895" v="43" actId="20577"/>
          <ac:spMkLst>
            <pc:docMk/>
            <pc:sldMk cId="4019089515" sldId="265"/>
            <ac:spMk id="9" creationId="{CE29007D-C2F1-FFCA-D50C-2386618BC744}"/>
          </ac:spMkLst>
        </pc:spChg>
        <pc:picChg chg="add mod ord">
          <ac:chgData name="LOUISE JAMIESON" userId="S::2103735@uad.ac.uk::8298dd2c-e410-4e9b-973d-33b0e5983049" providerId="AD" clId="Web-{E5042C2B-9B1A-CBCA-E594-725643DBA973}" dt="2024-01-31T13:30:41.561" v="26" actId="1076"/>
          <ac:picMkLst>
            <pc:docMk/>
            <pc:sldMk cId="4019089515" sldId="265"/>
            <ac:picMk id="2" creationId="{03626507-2CE2-9768-7A15-AA6163634A51}"/>
          </ac:picMkLst>
        </pc:picChg>
        <pc:picChg chg="add mod">
          <ac:chgData name="LOUISE JAMIESON" userId="S::2103735@uad.ac.uk::8298dd2c-e410-4e9b-973d-33b0e5983049" providerId="AD" clId="Web-{E5042C2B-9B1A-CBCA-E594-725643DBA973}" dt="2024-01-31T13:30:38.577" v="25" actId="1076"/>
          <ac:picMkLst>
            <pc:docMk/>
            <pc:sldMk cId="4019089515" sldId="265"/>
            <ac:picMk id="3" creationId="{E1047622-C11B-C6A3-FBCC-94FA6CCE22DE}"/>
          </ac:picMkLst>
        </pc:picChg>
        <pc:picChg chg="add mod">
          <ac:chgData name="LOUISE JAMIESON" userId="S::2103735@uad.ac.uk::8298dd2c-e410-4e9b-973d-33b0e5983049" providerId="AD" clId="Web-{E5042C2B-9B1A-CBCA-E594-725643DBA973}" dt="2024-01-31T13:30:22.451" v="22" actId="1076"/>
          <ac:picMkLst>
            <pc:docMk/>
            <pc:sldMk cId="4019089515" sldId="265"/>
            <ac:picMk id="4" creationId="{7216A718-D0D5-646B-A7FF-7EF7F91E578B}"/>
          </ac:picMkLst>
        </pc:picChg>
        <pc:picChg chg="add mod">
          <ac:chgData name="LOUISE JAMIESON" userId="S::2103735@uad.ac.uk::8298dd2c-e410-4e9b-973d-33b0e5983049" providerId="AD" clId="Web-{E5042C2B-9B1A-CBCA-E594-725643DBA973}" dt="2024-01-31T13:30:45.327" v="27" actId="1076"/>
          <ac:picMkLst>
            <pc:docMk/>
            <pc:sldMk cId="4019089515" sldId="265"/>
            <ac:picMk id="5" creationId="{8DA09314-C6AD-16B0-8AC2-18D8EFCD416C}"/>
          </ac:picMkLst>
        </pc:picChg>
        <pc:picChg chg="add mod">
          <ac:chgData name="LOUISE JAMIESON" userId="S::2103735@uad.ac.uk::8298dd2c-e410-4e9b-973d-33b0e5983049" providerId="AD" clId="Web-{E5042C2B-9B1A-CBCA-E594-725643DBA973}" dt="2024-01-31T13:33:51.348" v="30" actId="14100"/>
          <ac:picMkLst>
            <pc:docMk/>
            <pc:sldMk cId="4019089515" sldId="265"/>
            <ac:picMk id="7" creationId="{6B48D77A-B187-0EFA-5BA2-07E614578366}"/>
          </ac:picMkLst>
        </pc:picChg>
      </pc:sldChg>
      <pc:sldChg chg="addSp delSp modSp new">
        <pc:chgData name="LOUISE JAMIESON" userId="S::2103735@uad.ac.uk::8298dd2c-e410-4e9b-973d-33b0e5983049" providerId="AD" clId="Web-{E5042C2B-9B1A-CBCA-E594-725643DBA973}" dt="2024-01-31T13:36:10.320" v="80" actId="20577"/>
        <pc:sldMkLst>
          <pc:docMk/>
          <pc:sldMk cId="3626247757" sldId="266"/>
        </pc:sldMkLst>
        <pc:spChg chg="del">
          <ac:chgData name="LOUISE JAMIESON" userId="S::2103735@uad.ac.uk::8298dd2c-e410-4e9b-973d-33b0e5983049" providerId="AD" clId="Web-{E5042C2B-9B1A-CBCA-E594-725643DBA973}" dt="2024-01-31T13:34:57.459" v="55"/>
          <ac:spMkLst>
            <pc:docMk/>
            <pc:sldMk cId="3626247757" sldId="266"/>
            <ac:spMk id="2" creationId="{F91737CF-A367-A2A9-A6CE-D765F4D0B747}"/>
          </ac:spMkLst>
        </pc:spChg>
        <pc:spChg chg="add mod">
          <ac:chgData name="LOUISE JAMIESON" userId="S::2103735@uad.ac.uk::8298dd2c-e410-4e9b-973d-33b0e5983049" providerId="AD" clId="Web-{E5042C2B-9B1A-CBCA-E594-725643DBA973}" dt="2024-01-31T13:36:10.320" v="80" actId="20577"/>
          <ac:spMkLst>
            <pc:docMk/>
            <pc:sldMk cId="3626247757" sldId="266"/>
            <ac:spMk id="5" creationId="{0D686E28-D62E-E850-9591-07C1885DD530}"/>
          </ac:spMkLst>
        </pc:spChg>
        <pc:spChg chg="add del">
          <ac:chgData name="LOUISE JAMIESON" userId="S::2103735@uad.ac.uk::8298dd2c-e410-4e9b-973d-33b0e5983049" providerId="AD" clId="Web-{E5042C2B-9B1A-CBCA-E594-725643DBA973}" dt="2024-01-31T13:35:45.695" v="68"/>
          <ac:spMkLst>
            <pc:docMk/>
            <pc:sldMk cId="3626247757" sldId="266"/>
            <ac:spMk id="6" creationId="{CB7DB72D-1D2F-1BE1-0DE2-E669C64CC684}"/>
          </ac:spMkLst>
        </pc:spChg>
        <pc:spChg chg="add del">
          <ac:chgData name="LOUISE JAMIESON" userId="S::2103735@uad.ac.uk::8298dd2c-e410-4e9b-973d-33b0e5983049" providerId="AD" clId="Web-{E5042C2B-9B1A-CBCA-E594-725643DBA973}" dt="2024-01-31T13:35:43.757" v="67"/>
          <ac:spMkLst>
            <pc:docMk/>
            <pc:sldMk cId="3626247757" sldId="266"/>
            <ac:spMk id="7" creationId="{F1BCFB5E-3581-18E7-E2F8-DA5F0E93AD9C}"/>
          </ac:spMkLst>
        </pc:spChg>
      </pc:sldChg>
      <pc:sldChg chg="modSp add replId">
        <pc:chgData name="LOUISE JAMIESON" userId="S::2103735@uad.ac.uk::8298dd2c-e410-4e9b-973d-33b0e5983049" providerId="AD" clId="Web-{E5042C2B-9B1A-CBCA-E594-725643DBA973}" dt="2024-01-31T13:37:41.010" v="93" actId="20577"/>
        <pc:sldMkLst>
          <pc:docMk/>
          <pc:sldMk cId="4015809075" sldId="267"/>
        </pc:sldMkLst>
        <pc:spChg chg="mod">
          <ac:chgData name="LOUISE JAMIESON" userId="S::2103735@uad.ac.uk::8298dd2c-e410-4e9b-973d-33b0e5983049" providerId="AD" clId="Web-{E5042C2B-9B1A-CBCA-E594-725643DBA973}" dt="2024-01-31T13:37:41.010" v="93" actId="20577"/>
          <ac:spMkLst>
            <pc:docMk/>
            <pc:sldMk cId="4015809075" sldId="267"/>
            <ac:spMk id="5" creationId="{B9EE0665-EA5F-1417-5FB5-4026E103F000}"/>
          </ac:spMkLst>
        </pc:spChg>
      </pc:sldChg>
      <pc:sldChg chg="add replId">
        <pc:chgData name="LOUISE JAMIESON" userId="S::2103735@uad.ac.uk::8298dd2c-e410-4e9b-973d-33b0e5983049" providerId="AD" clId="Web-{E5042C2B-9B1A-CBCA-E594-725643DBA973}" dt="2024-01-31T13:35:52.226" v="70"/>
        <pc:sldMkLst>
          <pc:docMk/>
          <pc:sldMk cId="1121414805" sldId="268"/>
        </pc:sldMkLst>
      </pc:sldChg>
      <pc:sldChg chg="modSp add replId">
        <pc:chgData name="LOUISE JAMIESON" userId="S::2103735@uad.ac.uk::8298dd2c-e410-4e9b-973d-33b0e5983049" providerId="AD" clId="Web-{E5042C2B-9B1A-CBCA-E594-725643DBA973}" dt="2024-01-31T13:36:28.993" v="85" actId="20577"/>
        <pc:sldMkLst>
          <pc:docMk/>
          <pc:sldMk cId="700023845" sldId="269"/>
        </pc:sldMkLst>
        <pc:spChg chg="mod">
          <ac:chgData name="LOUISE JAMIESON" userId="S::2103735@uad.ac.uk::8298dd2c-e410-4e9b-973d-33b0e5983049" providerId="AD" clId="Web-{E5042C2B-9B1A-CBCA-E594-725643DBA973}" dt="2024-01-31T13:36:28.993" v="85" actId="20577"/>
          <ac:spMkLst>
            <pc:docMk/>
            <pc:sldMk cId="700023845" sldId="269"/>
            <ac:spMk id="5" creationId="{AE3253CB-8CDC-5418-75E7-2A490EBAEC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7950" y="2579688"/>
            <a:ext cx="6886575" cy="8445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ea typeface="Calibri Light"/>
                <a:cs typeface="Calibri Light"/>
              </a:rPr>
              <a:t>Environment Process</a:t>
            </a:r>
            <a:endParaRPr lang="en-US" dirty="0">
              <a:latin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4350" y="3516313"/>
            <a:ext cx="3543300" cy="446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ea typeface="Calibri"/>
                <a:cs typeface="Calibri"/>
              </a:rPr>
              <a:t>By Louise Alison Jamieson</a:t>
            </a:r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4DF5FB6-1F99-CF5A-12E0-09E78931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5002" y="44450"/>
            <a:ext cx="3866820" cy="38179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686E28-D62E-E850-9591-07C1885DD530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15125" cy="55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Generator Room Furniture</a:t>
            </a:r>
          </a:p>
        </p:txBody>
      </p:sp>
      <p:pic>
        <p:nvPicPr>
          <p:cNvPr id="4" name="Picture 3" descr="A blue box on a tile floor&#10;&#10;Description automatically generated">
            <a:extLst>
              <a:ext uri="{FF2B5EF4-FFF2-40B4-BE49-F238E27FC236}">
                <a16:creationId xmlns:a16="http://schemas.microsoft.com/office/drawing/2014/main" id="{388AE65C-F8EC-9C43-FA26-B21915B8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3962400"/>
            <a:ext cx="4572000" cy="2847975"/>
          </a:xfrm>
          <a:prstGeom prst="rect">
            <a:avLst/>
          </a:prstGeom>
        </p:spPr>
      </p:pic>
      <p:pic>
        <p:nvPicPr>
          <p:cNvPr id="3" name="Picture 2" descr="A pink object with a wire mesh&#10;&#10;Description automatically generated">
            <a:extLst>
              <a:ext uri="{FF2B5EF4-FFF2-40B4-BE49-F238E27FC236}">
                <a16:creationId xmlns:a16="http://schemas.microsoft.com/office/drawing/2014/main" id="{A2A6E1A3-9189-B324-AFA3-B9D4D970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4105275"/>
            <a:ext cx="7010400" cy="2705100"/>
          </a:xfrm>
          <a:prstGeom prst="rect">
            <a:avLst/>
          </a:prstGeom>
        </p:spPr>
      </p:pic>
      <p:pic>
        <p:nvPicPr>
          <p:cNvPr id="6" name="Picture 5" descr="A pink machine with a blue box&#10;&#10;Description automatically generated">
            <a:extLst>
              <a:ext uri="{FF2B5EF4-FFF2-40B4-BE49-F238E27FC236}">
                <a16:creationId xmlns:a16="http://schemas.microsoft.com/office/drawing/2014/main" id="{1D2A44AC-6F71-7988-5849-F705A272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8" y="423863"/>
            <a:ext cx="79438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7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3EDDE-398A-AFD2-C517-65B781A7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C4701-D265-8A65-581F-CBF6548099C8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Office Furniture</a:t>
            </a:r>
          </a:p>
        </p:txBody>
      </p:sp>
      <p:pic>
        <p:nvPicPr>
          <p:cNvPr id="2" name="Picture 1" descr="Computer on a table with a computer mouse and a small white box&#10;&#10;Description automatically generated">
            <a:extLst>
              <a:ext uri="{FF2B5EF4-FFF2-40B4-BE49-F238E27FC236}">
                <a16:creationId xmlns:a16="http://schemas.microsoft.com/office/drawing/2014/main" id="{CA80B89D-3EFB-D6CB-1A17-BE84BE6D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" y="871538"/>
            <a:ext cx="3676650" cy="3219450"/>
          </a:xfrm>
          <a:prstGeom prst="rect">
            <a:avLst/>
          </a:prstGeom>
        </p:spPr>
      </p:pic>
      <p:pic>
        <p:nvPicPr>
          <p:cNvPr id="4" name="Picture 3" descr="A table with legs on a tile floor&#10;&#10;Description automatically generated">
            <a:extLst>
              <a:ext uri="{FF2B5EF4-FFF2-40B4-BE49-F238E27FC236}">
                <a16:creationId xmlns:a16="http://schemas.microsoft.com/office/drawing/2014/main" id="{F210200A-D0AB-4C78-C4F9-EB871B8B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8" y="-4762"/>
            <a:ext cx="3314700" cy="2752725"/>
          </a:xfrm>
          <a:prstGeom prst="rect">
            <a:avLst/>
          </a:prstGeom>
        </p:spPr>
      </p:pic>
      <p:pic>
        <p:nvPicPr>
          <p:cNvPr id="6" name="Picture 5" descr="A white box on a tile floor&#10;&#10;Description automatically generated">
            <a:extLst>
              <a:ext uri="{FF2B5EF4-FFF2-40B4-BE49-F238E27FC236}">
                <a16:creationId xmlns:a16="http://schemas.microsoft.com/office/drawing/2014/main" id="{85938BB9-5F94-5451-F244-C9519666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0"/>
            <a:ext cx="2495550" cy="2752725"/>
          </a:xfrm>
          <a:prstGeom prst="rect">
            <a:avLst/>
          </a:prstGeom>
        </p:spPr>
      </p:pic>
      <p:pic>
        <p:nvPicPr>
          <p:cNvPr id="7" name="Picture 6" descr="A computer monitor with a curved screen&#10;&#10;Description automatically generated">
            <a:extLst>
              <a:ext uri="{FF2B5EF4-FFF2-40B4-BE49-F238E27FC236}">
                <a16:creationId xmlns:a16="http://schemas.microsoft.com/office/drawing/2014/main" id="{865A7BCC-2856-107A-1059-044942577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2828925"/>
            <a:ext cx="3028950" cy="4029075"/>
          </a:xfrm>
          <a:prstGeom prst="rect">
            <a:avLst/>
          </a:prstGeom>
        </p:spPr>
      </p:pic>
      <p:pic>
        <p:nvPicPr>
          <p:cNvPr id="8" name="Picture 7" descr="A computer monitor on a stand&#10;&#10;Description automatically generated">
            <a:extLst>
              <a:ext uri="{FF2B5EF4-FFF2-40B4-BE49-F238E27FC236}">
                <a16:creationId xmlns:a16="http://schemas.microsoft.com/office/drawing/2014/main" id="{F21F0273-2CC7-A6B0-39DF-C5BB744C3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900" y="2828925"/>
            <a:ext cx="3857625" cy="4029075"/>
          </a:xfrm>
          <a:prstGeom prst="rect">
            <a:avLst/>
          </a:prstGeom>
        </p:spPr>
      </p:pic>
      <p:pic>
        <p:nvPicPr>
          <p:cNvPr id="9" name="Picture 8" descr="A white oval object with a black background&#10;&#10;Description automatically generated">
            <a:extLst>
              <a:ext uri="{FF2B5EF4-FFF2-40B4-BE49-F238E27FC236}">
                <a16:creationId xmlns:a16="http://schemas.microsoft.com/office/drawing/2014/main" id="{8B7C8131-1458-D524-7DBF-50081DFD5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8" y="4252913"/>
            <a:ext cx="36766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1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0D2D3-ED6E-7705-4705-531AC0AA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3253CB-8CDC-5418-75E7-2A490EBAEC36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Cafeteria Furniture</a:t>
            </a:r>
          </a:p>
        </p:txBody>
      </p:sp>
      <p:pic>
        <p:nvPicPr>
          <p:cNvPr id="2" name="Picture 1" descr="A table and desk in a room&#10;&#10;Description automatically generated">
            <a:extLst>
              <a:ext uri="{FF2B5EF4-FFF2-40B4-BE49-F238E27FC236}">
                <a16:creationId xmlns:a16="http://schemas.microsoft.com/office/drawing/2014/main" id="{0FFEEE21-23CE-D605-07EB-784C75914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" y="763168"/>
            <a:ext cx="5134335" cy="2686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74E8C-07F0-F918-7FFF-8991588F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70" y="60745"/>
            <a:ext cx="4060347" cy="1833832"/>
          </a:xfrm>
          <a:prstGeom prst="rect">
            <a:avLst/>
          </a:prstGeom>
        </p:spPr>
      </p:pic>
      <p:pic>
        <p:nvPicPr>
          <p:cNvPr id="6" name="Picture 5" descr="A purple reception desk on grid&#10;&#10;Description automatically generated">
            <a:extLst>
              <a:ext uri="{FF2B5EF4-FFF2-40B4-BE49-F238E27FC236}">
                <a16:creationId xmlns:a16="http://schemas.microsoft.com/office/drawing/2014/main" id="{71BB6F89-4B2C-53AB-5B4D-6D404FCF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706" y="2078517"/>
            <a:ext cx="4069872" cy="2700968"/>
          </a:xfrm>
          <a:prstGeom prst="rect">
            <a:avLst/>
          </a:prstGeom>
        </p:spPr>
      </p:pic>
      <p:pic>
        <p:nvPicPr>
          <p:cNvPr id="7" name="Picture 6" descr="A pink rectangular object with a gray background&#10;&#10;Description automatically generated">
            <a:extLst>
              <a:ext uri="{FF2B5EF4-FFF2-40B4-BE49-F238E27FC236}">
                <a16:creationId xmlns:a16="http://schemas.microsoft.com/office/drawing/2014/main" id="{E4B7E0BD-617A-AA0A-4487-EFDB47BC3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975" y="4985799"/>
            <a:ext cx="5061370" cy="1875347"/>
          </a:xfrm>
          <a:prstGeom prst="rect">
            <a:avLst/>
          </a:prstGeom>
        </p:spPr>
      </p:pic>
      <p:pic>
        <p:nvPicPr>
          <p:cNvPr id="8" name="Picture 7" descr="A pink door with handles&#10;&#10;Description automatically generated">
            <a:extLst>
              <a:ext uri="{FF2B5EF4-FFF2-40B4-BE49-F238E27FC236}">
                <a16:creationId xmlns:a16="http://schemas.microsoft.com/office/drawing/2014/main" id="{747A78CD-8D64-D9B0-8992-623A5CCDF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280" y="1"/>
            <a:ext cx="2706496" cy="3565585"/>
          </a:xfrm>
          <a:prstGeom prst="rect">
            <a:avLst/>
          </a:prstGeom>
        </p:spPr>
      </p:pic>
      <p:pic>
        <p:nvPicPr>
          <p:cNvPr id="9" name="Picture 8" descr="A green shelf with shelves&#10;&#10;Description automatically generated">
            <a:extLst>
              <a:ext uri="{FF2B5EF4-FFF2-40B4-BE49-F238E27FC236}">
                <a16:creationId xmlns:a16="http://schemas.microsoft.com/office/drawing/2014/main" id="{12007E48-4680-9E70-B39C-B1A1FD919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7" y="3450566"/>
            <a:ext cx="2783872" cy="33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2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10CB6-0ED6-D16C-A980-BFE07B91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EE0665-EA5F-1417-5FB5-4026E103F000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Experimental Lab Furniture</a:t>
            </a:r>
          </a:p>
        </p:txBody>
      </p:sp>
      <p:pic>
        <p:nvPicPr>
          <p:cNvPr id="4" name="Picture 3" descr="A green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47BFABAD-6582-4694-33F6-D771742F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413" y="52388"/>
            <a:ext cx="1752600" cy="3571875"/>
          </a:xfrm>
          <a:prstGeom prst="rect">
            <a:avLst/>
          </a:prstGeom>
        </p:spPr>
      </p:pic>
      <p:pic>
        <p:nvPicPr>
          <p:cNvPr id="6" name="Picture 5" descr="A purple cylinder with a purple lid&#10;&#10;Description automatically generated">
            <a:extLst>
              <a:ext uri="{FF2B5EF4-FFF2-40B4-BE49-F238E27FC236}">
                <a16:creationId xmlns:a16="http://schemas.microsoft.com/office/drawing/2014/main" id="{AD9C01E0-6DE9-20DD-8108-E7B4305C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63" y="52388"/>
            <a:ext cx="1695450" cy="3571875"/>
          </a:xfrm>
          <a:prstGeom prst="rect">
            <a:avLst/>
          </a:prstGeom>
        </p:spPr>
      </p:pic>
      <p:pic>
        <p:nvPicPr>
          <p:cNvPr id="7" name="Picture 6" descr="A purple cylinder with black top&#10;&#10;Description automatically generated">
            <a:extLst>
              <a:ext uri="{FF2B5EF4-FFF2-40B4-BE49-F238E27FC236}">
                <a16:creationId xmlns:a16="http://schemas.microsoft.com/office/drawing/2014/main" id="{105056A4-E8FE-6BAF-6E69-5D674160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38" y="3581400"/>
            <a:ext cx="3286125" cy="3219450"/>
          </a:xfrm>
          <a:prstGeom prst="rect">
            <a:avLst/>
          </a:prstGeom>
        </p:spPr>
      </p:pic>
      <p:pic>
        <p:nvPicPr>
          <p:cNvPr id="8" name="Picture 7" descr="A green and black round table&#10;&#10;Description automatically generated">
            <a:extLst>
              <a:ext uri="{FF2B5EF4-FFF2-40B4-BE49-F238E27FC236}">
                <a16:creationId xmlns:a16="http://schemas.microsoft.com/office/drawing/2014/main" id="{7C876529-71D8-D443-FDB1-2A735D458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438" y="57150"/>
            <a:ext cx="3286125" cy="3476625"/>
          </a:xfrm>
          <a:prstGeom prst="rect">
            <a:avLst/>
          </a:prstGeom>
        </p:spPr>
      </p:pic>
      <p:pic>
        <p:nvPicPr>
          <p:cNvPr id="9" name="Picture 8" descr="A computer monitor on a grid&#10;&#10;Description automatically generated">
            <a:extLst>
              <a:ext uri="{FF2B5EF4-FFF2-40B4-BE49-F238E27FC236}">
                <a16:creationId xmlns:a16="http://schemas.microsoft.com/office/drawing/2014/main" id="{6D94E63E-62CF-2B31-F4E8-8670D5671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938" y="3657600"/>
            <a:ext cx="2771775" cy="31432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DBBBBF5-AFC7-4684-70A2-D7AC73D72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0962" y="748506"/>
            <a:ext cx="5067300" cy="2409825"/>
          </a:xfrm>
        </p:spPr>
      </p:pic>
      <p:pic>
        <p:nvPicPr>
          <p:cNvPr id="12" name="Picture 11" descr="A purple can with black design&#10;&#10;Description automatically generated">
            <a:extLst>
              <a:ext uri="{FF2B5EF4-FFF2-40B4-BE49-F238E27FC236}">
                <a16:creationId xmlns:a16="http://schemas.microsoft.com/office/drawing/2014/main" id="{DFAAD70B-8612-CDC6-2790-2B58C8AC4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0" y="3228975"/>
            <a:ext cx="1592004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09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10CB6-0ED6-D16C-A980-BFE07B91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EE0665-EA5F-1417-5FB5-4026E103F000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Miscellaneous Furniture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62DB69-84DA-F325-9E54-CA0CBBB6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6" y="709612"/>
            <a:ext cx="4659019" cy="3237442"/>
          </a:xfrm>
          <a:prstGeom prst="rect">
            <a:avLst/>
          </a:prstGeom>
        </p:spPr>
      </p:pic>
      <p:pic>
        <p:nvPicPr>
          <p:cNvPr id="3" name="Picture 2" descr="A red rectangular object on a gray background&#10;&#10;Description automatically generated">
            <a:extLst>
              <a:ext uri="{FF2B5EF4-FFF2-40B4-BE49-F238E27FC236}">
                <a16:creationId xmlns:a16="http://schemas.microsoft.com/office/drawing/2014/main" id="{4CBE50A6-A80D-8006-5D67-5672CF523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67" y="4027076"/>
            <a:ext cx="5283083" cy="1428515"/>
          </a:xfrm>
          <a:prstGeom prst="rect">
            <a:avLst/>
          </a:prstGeom>
        </p:spPr>
      </p:pic>
      <p:pic>
        <p:nvPicPr>
          <p:cNvPr id="4" name="Picture 3" descr="A blue rectangle on grey squares&#10;&#10;Description automatically generated">
            <a:extLst>
              <a:ext uri="{FF2B5EF4-FFF2-40B4-BE49-F238E27FC236}">
                <a16:creationId xmlns:a16="http://schemas.microsoft.com/office/drawing/2014/main" id="{05F2BE86-6873-3DF0-255C-87B9F3E5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5560836"/>
            <a:ext cx="5280614" cy="1296106"/>
          </a:xfrm>
          <a:prstGeom prst="rect">
            <a:avLst/>
          </a:prstGeom>
        </p:spPr>
      </p:pic>
      <p:pic>
        <p:nvPicPr>
          <p:cNvPr id="6" name="Picture 5" descr="A pink tube with lines on a grey background&#10;&#10;Description automatically generated">
            <a:extLst>
              <a:ext uri="{FF2B5EF4-FFF2-40B4-BE49-F238E27FC236}">
                <a16:creationId xmlns:a16="http://schemas.microsoft.com/office/drawing/2014/main" id="{389C7C37-4961-3206-D1EF-2C4F2E316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494" y="4028722"/>
            <a:ext cx="3115381" cy="2826926"/>
          </a:xfrm>
          <a:prstGeom prst="rect">
            <a:avLst/>
          </a:prstGeom>
        </p:spPr>
      </p:pic>
      <p:pic>
        <p:nvPicPr>
          <p:cNvPr id="7" name="Picture 6" descr="A green curved line on a grid&#10;&#10;Description automatically generated">
            <a:extLst>
              <a:ext uri="{FF2B5EF4-FFF2-40B4-BE49-F238E27FC236}">
                <a16:creationId xmlns:a16="http://schemas.microsoft.com/office/drawing/2014/main" id="{B6C5E4D9-3EFB-1B69-BACC-B79EA907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305" y="4026311"/>
            <a:ext cx="3362796" cy="2831748"/>
          </a:xfrm>
          <a:prstGeom prst="rect">
            <a:avLst/>
          </a:prstGeom>
        </p:spPr>
      </p:pic>
      <p:pic>
        <p:nvPicPr>
          <p:cNvPr id="8" name="Picture 7" descr="A green box on a tile floor&#10;&#10;Description automatically generated">
            <a:extLst>
              <a:ext uri="{FF2B5EF4-FFF2-40B4-BE49-F238E27FC236}">
                <a16:creationId xmlns:a16="http://schemas.microsoft.com/office/drawing/2014/main" id="{CBCB501B-02A4-6A67-CD86-18690B5F8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438" y="708377"/>
            <a:ext cx="3526014" cy="3239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599B3-EC0B-7CC5-71BA-1932D915F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9295" y="2905125"/>
            <a:ext cx="1962150" cy="1047750"/>
          </a:xfrm>
          <a:prstGeom prst="rect">
            <a:avLst/>
          </a:prstGeom>
        </p:spPr>
      </p:pic>
      <p:pic>
        <p:nvPicPr>
          <p:cNvPr id="10" name="Picture 9" descr="A blue rectangular object on a gray background&#10;&#10;Description automatically generated">
            <a:extLst>
              <a:ext uri="{FF2B5EF4-FFF2-40B4-BE49-F238E27FC236}">
                <a16:creationId xmlns:a16="http://schemas.microsoft.com/office/drawing/2014/main" id="{699FB4CD-C512-CFC7-1C3D-EAD89728CA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706" y="1966853"/>
            <a:ext cx="1959328" cy="882886"/>
          </a:xfrm>
          <a:prstGeom prst="rect">
            <a:avLst/>
          </a:prstGeom>
        </p:spPr>
      </p:pic>
      <p:pic>
        <p:nvPicPr>
          <p:cNvPr id="11" name="Picture 10" descr="A green star on a grey surface&#10;&#10;Description automatically generated">
            <a:extLst>
              <a:ext uri="{FF2B5EF4-FFF2-40B4-BE49-F238E27FC236}">
                <a16:creationId xmlns:a16="http://schemas.microsoft.com/office/drawing/2014/main" id="{B49ACD39-2096-97D5-8D26-425C46C91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8295" y="712611"/>
            <a:ext cx="1964150" cy="11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6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F817-236D-39EB-508B-20FA7C7A8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2F0FEB-D927-8C5E-94BE-6FEAD602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"/>
            <a:ext cx="6400800" cy="64928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latin typeface="Times New Roman"/>
                <a:ea typeface="Calibri Light"/>
                <a:cs typeface="Times New Roman"/>
              </a:rPr>
              <a:t>Research for Experimentation Lab</a:t>
            </a:r>
            <a:endParaRPr 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283B75-EA1A-DEA3-B1D7-CD24BE9846C8}"/>
              </a:ext>
            </a:extLst>
          </p:cNvPr>
          <p:cNvSpPr txBox="1">
            <a:spLocks/>
          </p:cNvSpPr>
          <p:nvPr/>
        </p:nvSpPr>
        <p:spPr>
          <a:xfrm>
            <a:off x="8515350" y="149225"/>
            <a:ext cx="3533775" cy="6551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Research for Tundra Environment</a:t>
            </a:r>
          </a:p>
        </p:txBody>
      </p:sp>
      <p:pic>
        <p:nvPicPr>
          <p:cNvPr id="3" name="Picture 2" descr="A collage of different landscapes&#10;&#10;Description automatically generated">
            <a:extLst>
              <a:ext uri="{FF2B5EF4-FFF2-40B4-BE49-F238E27FC236}">
                <a16:creationId xmlns:a16="http://schemas.microsoft.com/office/drawing/2014/main" id="{6E8598CB-09FC-0488-05C0-F73E3C01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0" y="667110"/>
            <a:ext cx="6402862" cy="61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2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BB71-5809-CEDC-8FBF-FF5F36A57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A181036-6767-FA73-7CC5-9624DAF7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"/>
            <a:ext cx="6257925" cy="51593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latin typeface="Times New Roman"/>
                <a:ea typeface="Calibri Light"/>
                <a:cs typeface="Times New Roman"/>
              </a:rPr>
              <a:t>Research for Half Life Example</a:t>
            </a:r>
            <a:endParaRPr 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27617C-04F9-5855-11BC-7DAF5C25E042}"/>
              </a:ext>
            </a:extLst>
          </p:cNvPr>
          <p:cNvSpPr txBox="1">
            <a:spLocks/>
          </p:cNvSpPr>
          <p:nvPr/>
        </p:nvSpPr>
        <p:spPr>
          <a:xfrm>
            <a:off x="8515350" y="149225"/>
            <a:ext cx="3533775" cy="6551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Research for </a:t>
            </a:r>
            <a:r>
              <a:rPr lang="en-US">
                <a:latin typeface="Times New Roman"/>
                <a:ea typeface="Calibri" panose="020F0502020204030204"/>
                <a:cs typeface="Calibri" panose="020F0502020204030204"/>
              </a:rPr>
              <a:t>Dead Space 3 </a:t>
            </a:r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Example</a:t>
            </a: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3A76C313-E469-6A35-9C5B-E7C31C7E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" y="508959"/>
            <a:ext cx="6487225" cy="63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7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llage of images of a building&#10;&#10;Description automatically generated">
            <a:extLst>
              <a:ext uri="{FF2B5EF4-FFF2-40B4-BE49-F238E27FC236}">
                <a16:creationId xmlns:a16="http://schemas.microsoft.com/office/drawing/2014/main" id="{BAA38A0F-7C85-6A8D-BA6E-51CE21990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37" y="491332"/>
            <a:ext cx="8283899" cy="63627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6D99AC-7C85-A4E6-7F63-7089EFBD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"/>
            <a:ext cx="5753100" cy="64928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latin typeface="Times New Roman"/>
                <a:ea typeface="Calibri Light"/>
                <a:cs typeface="Times New Roman"/>
              </a:rPr>
              <a:t>Research for Abandoned Facility</a:t>
            </a:r>
            <a:endParaRPr 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1A97ED-BE59-50B6-5D8C-AFDEEC923F7D}"/>
              </a:ext>
            </a:extLst>
          </p:cNvPr>
          <p:cNvSpPr txBox="1">
            <a:spLocks/>
          </p:cNvSpPr>
          <p:nvPr/>
        </p:nvSpPr>
        <p:spPr>
          <a:xfrm>
            <a:off x="8372475" y="149225"/>
            <a:ext cx="3676650" cy="6551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Research for Abandoned Facility</a:t>
            </a:r>
          </a:p>
        </p:txBody>
      </p:sp>
    </p:spTree>
    <p:extLst>
      <p:ext uri="{BB962C8B-B14F-4D97-AF65-F5344CB8AC3E}">
        <p14:creationId xmlns:p14="http://schemas.microsoft.com/office/powerpoint/2010/main" val="345404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FBCA-F198-739D-4479-0150BD365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683ACF-79A5-9C02-DAB0-976F793B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"/>
            <a:ext cx="6400800" cy="64928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latin typeface="Times New Roman"/>
                <a:ea typeface="Calibri Light"/>
                <a:cs typeface="Times New Roman"/>
              </a:rPr>
              <a:t>Research for Experimentation Lab</a:t>
            </a:r>
            <a:endParaRPr 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9A4E81-6A22-38A1-3C7F-7F8156D0567A}"/>
              </a:ext>
            </a:extLst>
          </p:cNvPr>
          <p:cNvSpPr txBox="1">
            <a:spLocks/>
          </p:cNvSpPr>
          <p:nvPr/>
        </p:nvSpPr>
        <p:spPr>
          <a:xfrm>
            <a:off x="8515350" y="149225"/>
            <a:ext cx="3533775" cy="6551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Research for Experimentation Lab</a:t>
            </a:r>
          </a:p>
        </p:txBody>
      </p:sp>
      <p:pic>
        <p:nvPicPr>
          <p:cNvPr id="2" name="Content Placeholder 1" descr="A collage of images of a room&#10;&#10;Description automatically generated">
            <a:extLst>
              <a:ext uri="{FF2B5EF4-FFF2-40B4-BE49-F238E27FC236}">
                <a16:creationId xmlns:a16="http://schemas.microsoft.com/office/drawing/2014/main" id="{A8379962-1A64-86F8-8CAE-479D790B8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94" y="848519"/>
            <a:ext cx="8516738" cy="6010275"/>
          </a:xfrm>
        </p:spPr>
      </p:pic>
    </p:spTree>
    <p:extLst>
      <p:ext uri="{BB962C8B-B14F-4D97-AF65-F5344CB8AC3E}">
        <p14:creationId xmlns:p14="http://schemas.microsoft.com/office/powerpoint/2010/main" val="125542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A20BB-5A05-A354-4B0D-54782AEF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849B14-9C28-316A-E7C0-FED9D627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"/>
            <a:ext cx="6257925" cy="51593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latin typeface="Times New Roman"/>
                <a:ea typeface="Calibri Light"/>
                <a:cs typeface="Times New Roman"/>
              </a:rPr>
              <a:t>Research for Half Life Example</a:t>
            </a:r>
            <a:endParaRPr 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107EB9-E20F-B852-4974-EAF41349DB23}"/>
              </a:ext>
            </a:extLst>
          </p:cNvPr>
          <p:cNvSpPr txBox="1">
            <a:spLocks/>
          </p:cNvSpPr>
          <p:nvPr/>
        </p:nvSpPr>
        <p:spPr>
          <a:xfrm>
            <a:off x="8515350" y="149225"/>
            <a:ext cx="3533775" cy="6551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/>
                <a:ea typeface="Calibri" panose="020F0502020204030204"/>
                <a:cs typeface="Calibri" panose="020F0502020204030204"/>
              </a:rPr>
              <a:t>Research for Half Life Example</a:t>
            </a:r>
          </a:p>
        </p:txBody>
      </p:sp>
      <p:pic>
        <p:nvPicPr>
          <p:cNvPr id="2" name="Content Placeholder 1" descr="A collage of images of a building&#10;&#10;Description automatically generated">
            <a:extLst>
              <a:ext uri="{FF2B5EF4-FFF2-40B4-BE49-F238E27FC236}">
                <a16:creationId xmlns:a16="http://schemas.microsoft.com/office/drawing/2014/main" id="{CAEAF406-CA45-986A-DFEA-62A17DAB5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90" y="467519"/>
            <a:ext cx="8466980" cy="6391275"/>
          </a:xfrm>
        </p:spPr>
      </p:pic>
    </p:spTree>
    <p:extLst>
      <p:ext uri="{BB962C8B-B14F-4D97-AF65-F5344CB8AC3E}">
        <p14:creationId xmlns:p14="http://schemas.microsoft.com/office/powerpoint/2010/main" val="214661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6A68E-20B5-0194-4E87-E7A681E4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4119563"/>
            <a:ext cx="6667500" cy="2676525"/>
          </a:xfrm>
          <a:prstGeom prst="rect">
            <a:avLst/>
          </a:prstGeom>
        </p:spPr>
      </p:pic>
      <p:pic>
        <p:nvPicPr>
          <p:cNvPr id="5" name="Picture 4" descr="A blue and purple cabinet&#10;&#10;Description automatically generated">
            <a:extLst>
              <a:ext uri="{FF2B5EF4-FFF2-40B4-BE49-F238E27FC236}">
                <a16:creationId xmlns:a16="http://schemas.microsoft.com/office/drawing/2014/main" id="{1DBD92B8-54F4-D53D-23B5-5A8666682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481138"/>
            <a:ext cx="2905125" cy="2571750"/>
          </a:xfrm>
          <a:prstGeom prst="rect">
            <a:avLst/>
          </a:prstGeom>
        </p:spPr>
      </p:pic>
      <p:pic>
        <p:nvPicPr>
          <p:cNvPr id="7" name="Picture 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4AEEB7E-84FD-152B-8E95-B3404F28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485900"/>
            <a:ext cx="2714625" cy="2571750"/>
          </a:xfrm>
          <a:prstGeom prst="rect">
            <a:avLst/>
          </a:prstGeom>
        </p:spPr>
      </p:pic>
      <p:pic>
        <p:nvPicPr>
          <p:cNvPr id="8" name="Picture 7" descr="A blue and purple shelves&#10;&#10;Description automatically generated">
            <a:extLst>
              <a:ext uri="{FF2B5EF4-FFF2-40B4-BE49-F238E27FC236}">
                <a16:creationId xmlns:a16="http://schemas.microsoft.com/office/drawing/2014/main" id="{624CA18B-3214-7322-BFC8-DF841A12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563" y="4171950"/>
            <a:ext cx="4114800" cy="2571750"/>
          </a:xfrm>
          <a:prstGeom prst="rect">
            <a:avLst/>
          </a:prstGeom>
        </p:spPr>
      </p:pic>
      <p:pic>
        <p:nvPicPr>
          <p:cNvPr id="9" name="Picture 8" descr="A blue and purple shelves&#10;&#10;Description automatically generated">
            <a:extLst>
              <a:ext uri="{FF2B5EF4-FFF2-40B4-BE49-F238E27FC236}">
                <a16:creationId xmlns:a16="http://schemas.microsoft.com/office/drawing/2014/main" id="{206F829E-BFE1-CC3E-2183-DCEDC397B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3" y="1481138"/>
            <a:ext cx="3724275" cy="2571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63EF4-8DFA-13A3-D03E-BDE0916BF240}"/>
              </a:ext>
            </a:extLst>
          </p:cNvPr>
          <p:cNvSpPr txBox="1">
            <a:spLocks/>
          </p:cNvSpPr>
          <p:nvPr/>
        </p:nvSpPr>
        <p:spPr>
          <a:xfrm>
            <a:off x="9620250" y="82550"/>
            <a:ext cx="2476500" cy="3875088"/>
          </a:xfrm>
          <a:prstGeom prst="rect">
            <a:avLst/>
          </a:prstGeom>
          <a:solidFill>
            <a:srgbClr val="F9CCFF">
              <a:alpha val="50000"/>
            </a:srgbClr>
          </a:solidFill>
          <a:ln w="57150">
            <a:solidFill>
              <a:srgbClr val="F9CCFF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imes New Roman"/>
                <a:cs typeface="Calibri"/>
              </a:rPr>
              <a:t>Asset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  <a:cs typeface="Calibri"/>
              </a:rPr>
              <a:t>Low Drawers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  <a:cs typeface="Calibri"/>
              </a:rPr>
              <a:t>Double Cabinet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  <a:cs typeface="Calibri"/>
              </a:rPr>
              <a:t>Filing Cabinet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  <a:cs typeface="Calibri"/>
              </a:rPr>
              <a:t>Pallet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  <a:cs typeface="Calibri"/>
              </a:rPr>
              <a:t>Think Metal Pallet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  <a:cs typeface="Calibri"/>
              </a:rPr>
              <a:t>Barrel Container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latin typeface="Times New Roman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latin typeface="Times New Roman"/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0F3026-E142-8EBA-EE92-590DDB92C73C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Basic Assets</a:t>
            </a:r>
          </a:p>
        </p:txBody>
      </p:sp>
    </p:spTree>
    <p:extLst>
      <p:ext uri="{BB962C8B-B14F-4D97-AF65-F5344CB8AC3E}">
        <p14:creationId xmlns:p14="http://schemas.microsoft.com/office/powerpoint/2010/main" val="303955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03626507-2CE2-9768-7A15-AA6163634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265" y="-3440"/>
            <a:ext cx="3067099" cy="2477912"/>
          </a:xfrm>
        </p:spPr>
      </p:pic>
      <p:pic>
        <p:nvPicPr>
          <p:cNvPr id="3" name="Picture 2" descr="A drawing of a rectangular area with circles and a yellow sticker&#10;&#10;Description automatically generated">
            <a:extLst>
              <a:ext uri="{FF2B5EF4-FFF2-40B4-BE49-F238E27FC236}">
                <a16:creationId xmlns:a16="http://schemas.microsoft.com/office/drawing/2014/main" id="{E1047622-C11B-C6A3-FBCC-94FA6CCE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95" y="-1087"/>
            <a:ext cx="3067099" cy="2477912"/>
          </a:xfrm>
          <a:prstGeom prst="rect">
            <a:avLst/>
          </a:prstGeom>
        </p:spPr>
      </p:pic>
      <p:pic>
        <p:nvPicPr>
          <p:cNvPr id="4" name="Picture 3" descr="A drawing of a room&#10;&#10;Description automatically generated">
            <a:extLst>
              <a:ext uri="{FF2B5EF4-FFF2-40B4-BE49-F238E27FC236}">
                <a16:creationId xmlns:a16="http://schemas.microsoft.com/office/drawing/2014/main" id="{7216A718-D0D5-646B-A7FF-7EF7F91E5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969" y="3895931"/>
            <a:ext cx="3029470" cy="2468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09314-C6AD-16B0-8AC2-18D8EFCD4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099135" y="3898283"/>
            <a:ext cx="3038877" cy="2468504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6B48D77A-B187-0EFA-5BA2-07E614578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2" y="1854983"/>
            <a:ext cx="3763247" cy="30517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E29007D-C2F1-FFCA-D50C-2386618BC744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Level Design</a:t>
            </a:r>
          </a:p>
        </p:txBody>
      </p:sp>
    </p:spTree>
    <p:extLst>
      <p:ext uri="{BB962C8B-B14F-4D97-AF65-F5344CB8AC3E}">
        <p14:creationId xmlns:p14="http://schemas.microsoft.com/office/powerpoint/2010/main" val="401908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5BCE-2360-B53C-95E4-7F0446E8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3d model of a building&#10;&#10;Description automatically generated">
            <a:extLst>
              <a:ext uri="{FF2B5EF4-FFF2-40B4-BE49-F238E27FC236}">
                <a16:creationId xmlns:a16="http://schemas.microsoft.com/office/drawing/2014/main" id="{69952EA3-0B71-7EF6-32C4-0A6F3039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700"/>
            <a:ext cx="5495925" cy="430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C78CCE-8683-F64E-1934-B0FCC75B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2552700"/>
            <a:ext cx="4686300" cy="4305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A1F455-73D6-81AD-0AC0-152968CCD914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Level Design Modeled</a:t>
            </a:r>
          </a:p>
        </p:txBody>
      </p:sp>
    </p:spTree>
    <p:extLst>
      <p:ext uri="{BB962C8B-B14F-4D97-AF65-F5344CB8AC3E}">
        <p14:creationId xmlns:p14="http://schemas.microsoft.com/office/powerpoint/2010/main" val="121998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Environment Process</vt:lpstr>
      <vt:lpstr>Research for Experimentation Lab</vt:lpstr>
      <vt:lpstr>Research for Half Life Example</vt:lpstr>
      <vt:lpstr>Research for Abandoned Facility</vt:lpstr>
      <vt:lpstr>Research for Experimentation Lab</vt:lpstr>
      <vt:lpstr>Research for Half Life 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318</cp:revision>
  <dcterms:created xsi:type="dcterms:W3CDTF">2024-01-24T15:21:59Z</dcterms:created>
  <dcterms:modified xsi:type="dcterms:W3CDTF">2024-02-08T13:50:40Z</dcterms:modified>
</cp:coreProperties>
</file>